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9" r:id="rId3"/>
  </p:sldMasterIdLst>
  <p:notesMasterIdLst>
    <p:notesMasterId r:id="rId29"/>
  </p:notesMasterIdLst>
  <p:sldIdLst>
    <p:sldId id="2147482853" r:id="rId4"/>
    <p:sldId id="2147478192" r:id="rId5"/>
    <p:sldId id="2147482851" r:id="rId6"/>
    <p:sldId id="2147482842" r:id="rId7"/>
    <p:sldId id="2146847850" r:id="rId8"/>
    <p:sldId id="2146847835" r:id="rId9"/>
    <p:sldId id="2146847853" r:id="rId10"/>
    <p:sldId id="2146847852" r:id="rId11"/>
    <p:sldId id="2147478183" r:id="rId12"/>
    <p:sldId id="2147482854" r:id="rId13"/>
    <p:sldId id="2147482840" r:id="rId14"/>
    <p:sldId id="2147482855" r:id="rId15"/>
    <p:sldId id="2147469132" r:id="rId16"/>
    <p:sldId id="2147469073" r:id="rId17"/>
    <p:sldId id="2147469108" r:id="rId18"/>
    <p:sldId id="2147469124" r:id="rId19"/>
    <p:sldId id="931" r:id="rId20"/>
    <p:sldId id="2147469107" r:id="rId21"/>
    <p:sldId id="2147478118" r:id="rId22"/>
    <p:sldId id="2147478119" r:id="rId23"/>
    <p:sldId id="976" r:id="rId24"/>
    <p:sldId id="2147482859" r:id="rId25"/>
    <p:sldId id="2147482860" r:id="rId26"/>
    <p:sldId id="2147478191" r:id="rId27"/>
    <p:sldId id="21474828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88151-082F-42FE-8816-C78D09AD2755}" v="1" dt="2026-06-03T17:48:35.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105" d="100"/>
          <a:sy n="105"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ette, Cameron R CTR OSD DOD CIO (USA)" userId="4947bacc-3380-45f8-806e-41799317518a" providerId="ADAL" clId="{C3949EEA-630F-4327-90FC-52262F2E986D}"/>
    <pc:docChg chg="addSld delSld modSld">
      <pc:chgData name="Myette, Cameron R CTR OSD DOD CIO (USA)" userId="4947bacc-3380-45f8-806e-41799317518a" providerId="ADAL" clId="{C3949EEA-630F-4327-90FC-52262F2E986D}" dt="2026-06-03T18:57:40.721" v="16" actId="20577"/>
      <pc:docMkLst>
        <pc:docMk/>
      </pc:docMkLst>
      <pc:sldChg chg="del">
        <pc:chgData name="Myette, Cameron R CTR OSD DOD CIO (USA)" userId="4947bacc-3380-45f8-806e-41799317518a" providerId="ADAL" clId="{C3949EEA-630F-4327-90FC-52262F2E986D}" dt="2026-06-03T17:48:46.997" v="3" actId="2696"/>
        <pc:sldMkLst>
          <pc:docMk/>
          <pc:sldMk cId="1081231781" sldId="2147478115"/>
        </pc:sldMkLst>
      </pc:sldChg>
      <pc:sldChg chg="del">
        <pc:chgData name="Myette, Cameron R CTR OSD DOD CIO (USA)" userId="4947bacc-3380-45f8-806e-41799317518a" providerId="ADAL" clId="{C3949EEA-630F-4327-90FC-52262F2E986D}" dt="2026-06-03T17:48:43.058" v="2" actId="2696"/>
        <pc:sldMkLst>
          <pc:docMk/>
          <pc:sldMk cId="3586622212" sldId="2147478116"/>
        </pc:sldMkLst>
      </pc:sldChg>
      <pc:sldChg chg="add">
        <pc:chgData name="Myette, Cameron R CTR OSD DOD CIO (USA)" userId="4947bacc-3380-45f8-806e-41799317518a" providerId="ADAL" clId="{C3949EEA-630F-4327-90FC-52262F2E986D}" dt="2026-06-03T17:48:35.495" v="0"/>
        <pc:sldMkLst>
          <pc:docMk/>
          <pc:sldMk cId="378962474" sldId="2147478118"/>
        </pc:sldMkLst>
      </pc:sldChg>
      <pc:sldChg chg="add">
        <pc:chgData name="Myette, Cameron R CTR OSD DOD CIO (USA)" userId="4947bacc-3380-45f8-806e-41799317518a" providerId="ADAL" clId="{C3949EEA-630F-4327-90FC-52262F2E986D}" dt="2026-06-03T17:48:35.495" v="0"/>
        <pc:sldMkLst>
          <pc:docMk/>
          <pc:sldMk cId="12776464" sldId="2147478119"/>
        </pc:sldMkLst>
      </pc:sldChg>
      <pc:sldChg chg="modSp mod">
        <pc:chgData name="Myette, Cameron R CTR OSD DOD CIO (USA)" userId="4947bacc-3380-45f8-806e-41799317518a" providerId="ADAL" clId="{C3949EEA-630F-4327-90FC-52262F2E986D}" dt="2026-06-03T18:57:40.721" v="16" actId="20577"/>
        <pc:sldMkLst>
          <pc:docMk/>
          <pc:sldMk cId="1755731317" sldId="2147482840"/>
        </pc:sldMkLst>
        <pc:spChg chg="mod">
          <ac:chgData name="Myette, Cameron R CTR OSD DOD CIO (USA)" userId="4947bacc-3380-45f8-806e-41799317518a" providerId="ADAL" clId="{C3949EEA-630F-4327-90FC-52262F2E986D}" dt="2026-06-03T18:57:40.721" v="16" actId="20577"/>
          <ac:spMkLst>
            <pc:docMk/>
            <pc:sldMk cId="1755731317" sldId="2147482840"/>
            <ac:spMk id="29" creationId="{51442E71-C50D-614F-AB7F-9E287F19ED9C}"/>
          </ac:spMkLst>
        </pc:spChg>
      </pc:sldChg>
      <pc:sldChg chg="del">
        <pc:chgData name="Myette, Cameron R CTR OSD DOD CIO (USA)" userId="4947bacc-3380-45f8-806e-41799317518a" providerId="ADAL" clId="{C3949EEA-630F-4327-90FC-52262F2E986D}" dt="2026-06-03T17:48:40.566" v="1" actId="2696"/>
        <pc:sldMkLst>
          <pc:docMk/>
          <pc:sldMk cId="3458159109" sldId="2147482858"/>
        </pc:sldMkLst>
      </pc:sldChg>
    </pc:docChg>
  </pc:docChgLst>
  <pc:docChgLst>
    <pc:chgData name="Myette, Cameron R CTR OSD DOD CIO (USA)" userId="4947bacc-3380-45f8-806e-41799317518a" providerId="ADAL" clId="{C69152BC-D388-481E-AAF1-A843BA707802}"/>
    <pc:docChg chg="modSld">
      <pc:chgData name="Myette, Cameron R CTR OSD DOD CIO (USA)" userId="4947bacc-3380-45f8-806e-41799317518a" providerId="ADAL" clId="{C69152BC-D388-481E-AAF1-A843BA707802}" dt="2026-06-04T12:03:39.150" v="50" actId="255"/>
      <pc:docMkLst>
        <pc:docMk/>
      </pc:docMkLst>
      <pc:sldChg chg="modSp mod">
        <pc:chgData name="Myette, Cameron R CTR OSD DOD CIO (USA)" userId="4947bacc-3380-45f8-806e-41799317518a" providerId="ADAL" clId="{C69152BC-D388-481E-AAF1-A843BA707802}" dt="2026-06-04T12:03:39.150" v="50" actId="255"/>
        <pc:sldMkLst>
          <pc:docMk/>
          <pc:sldMk cId="631991564" sldId="2147478191"/>
        </pc:sldMkLst>
        <pc:spChg chg="mod">
          <ac:chgData name="Myette, Cameron R CTR OSD DOD CIO (USA)" userId="4947bacc-3380-45f8-806e-41799317518a" providerId="ADAL" clId="{C69152BC-D388-481E-AAF1-A843BA707802}" dt="2026-06-04T12:03:39.150" v="50" actId="255"/>
          <ac:spMkLst>
            <pc:docMk/>
            <pc:sldMk cId="631991564" sldId="2147478191"/>
            <ac:spMk id="17" creationId="{564E1624-A092-92D9-066C-F53E43065F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ADD1B-D647-4AC9-ABBB-C5A9E1DCCE0E}"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89CD4-824A-4CCD-A04D-ECF976CA2049}" type="slidenum">
              <a:rPr lang="en-US" smtClean="0"/>
              <a:t>‹#›</a:t>
            </a:fld>
            <a:endParaRPr lang="en-US"/>
          </a:p>
        </p:txBody>
      </p:sp>
    </p:spTree>
    <p:extLst>
      <p:ext uri="{BB962C8B-B14F-4D97-AF65-F5344CB8AC3E}">
        <p14:creationId xmlns:p14="http://schemas.microsoft.com/office/powerpoint/2010/main" val="134378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70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36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B4162-48BD-31CD-A384-ED39DEFB6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ACD6D-5723-87DD-03DF-33215D5EF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4FD4A-ED47-DD60-81A2-D044D5EAF3D3}"/>
              </a:ext>
            </a:extLst>
          </p:cNvPr>
          <p:cNvSpPr>
            <a:spLocks noGrp="1"/>
          </p:cNvSpPr>
          <p:nvPr>
            <p:ph type="body" idx="1"/>
          </p:nvPr>
        </p:nvSpPr>
        <p:spPr/>
        <p:txBody>
          <a:bodyPr/>
          <a:lstStyle/>
          <a:p>
            <a:endParaRPr lang="en-US" dirty="0"/>
          </a:p>
          <a:p>
            <a:r>
              <a:rPr lang="en-US" dirty="0"/>
              <a:t>The following manpower (first) and personnel systems (last) are used for each Service:</a:t>
            </a:r>
          </a:p>
          <a:p>
            <a:r>
              <a:rPr lang="en-US" dirty="0"/>
              <a:t>4</a:t>
            </a:r>
            <a:r>
              <a:rPr lang="en-US" baseline="30000" dirty="0"/>
              <a:t>th</a:t>
            </a:r>
            <a:r>
              <a:rPr lang="en-US" dirty="0"/>
              <a:t> Estate – FMTS and DCPDS</a:t>
            </a:r>
          </a:p>
          <a:p>
            <a:r>
              <a:rPr lang="en-US" dirty="0"/>
              <a:t>USAF – MPES, MILPDS and DCPDS</a:t>
            </a:r>
          </a:p>
          <a:p>
            <a:r>
              <a:rPr lang="en-US" dirty="0"/>
              <a:t>Army - FMS/AOD, IPPS-A and DCPDS</a:t>
            </a:r>
          </a:p>
          <a:p>
            <a:r>
              <a:rPr lang="en-US" dirty="0"/>
              <a:t>Marine Corps – TFSMS, MCTFS, DCPDS</a:t>
            </a:r>
          </a:p>
          <a:p>
            <a:r>
              <a:rPr lang="en-US" dirty="0"/>
              <a:t>Navy – TFMMS, NSIPS, DCPDS</a:t>
            </a:r>
          </a:p>
          <a:p>
            <a:endParaRPr lang="en-US" dirty="0"/>
          </a:p>
        </p:txBody>
      </p:sp>
      <p:sp>
        <p:nvSpPr>
          <p:cNvPr id="4" name="Slide Number Placeholder 3">
            <a:extLst>
              <a:ext uri="{FF2B5EF4-FFF2-40B4-BE49-F238E27FC236}">
                <a16:creationId xmlns:a16="http://schemas.microsoft.com/office/drawing/2014/main" id="{61D941BE-460B-1DD6-1644-81ED8199D8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97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F5A0-56A1-F0FD-3E7E-694B303C3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4E054-85CD-4BCE-2EA0-5A2990B43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140A5-E5EA-35EE-6E4C-EB14014B98CA}"/>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52718B-68CA-3652-914A-8DC983D676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66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E82E5-5E0E-1680-C45D-22BCE353C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F47D7-558C-151A-B09D-87A6B4EE4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DF733-86C2-4321-1D9C-43557C8C1E67}"/>
              </a:ext>
            </a:extLst>
          </p:cNvPr>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BCC6093-6D4C-2EB5-85F0-890F4BB43EE7}"/>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69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63EDF-05C5-6256-FFB5-25721EBE9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D8D79-5A44-BE7C-A810-80BEC7661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606D9-A56D-FED5-F212-A8542777F75E}"/>
              </a:ext>
            </a:extLst>
          </p:cNvPr>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B64FE94-425B-83F8-47CC-5109A5DBE45B}"/>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53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8F5AF-9E0F-4EF0-9656-351D13F92B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7893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A901F2-CF41-0241-BA8F-534ED127F7C0}"/>
              </a:ext>
            </a:extLst>
          </p:cNvPr>
          <p:cNvPicPr>
            <a:picLocks noChangeAspect="1"/>
          </p:cNvPicPr>
          <p:nvPr userDrawn="1"/>
        </p:nvPicPr>
        <p:blipFill>
          <a:blip r:embed="rId2"/>
          <a:srcRect/>
          <a:stretch/>
        </p:blipFill>
        <p:spPr>
          <a:xfrm>
            <a:off x="6350" y="0"/>
            <a:ext cx="12179300" cy="6858000"/>
          </a:xfrm>
          <a:prstGeom prst="rect">
            <a:avLst/>
          </a:prstGeom>
        </p:spPr>
      </p:pic>
      <p:sp>
        <p:nvSpPr>
          <p:cNvPr id="6" name="Title 1">
            <a:extLst>
              <a:ext uri="{FF2B5EF4-FFF2-40B4-BE49-F238E27FC236}">
                <a16:creationId xmlns:a16="http://schemas.microsoft.com/office/drawing/2014/main" id="{0657D793-3274-6C45-8A65-500474DDCE9F}"/>
              </a:ext>
            </a:extLst>
          </p:cNvPr>
          <p:cNvSpPr>
            <a:spLocks noGrp="1"/>
          </p:cNvSpPr>
          <p:nvPr>
            <p:ph type="ctrTitle"/>
          </p:nvPr>
        </p:nvSpPr>
        <p:spPr>
          <a:xfrm>
            <a:off x="731520" y="2286000"/>
            <a:ext cx="9001760" cy="1408113"/>
          </a:xfrm>
        </p:spPr>
        <p:txBody>
          <a:bodyPr anchor="b">
            <a:normAutofit/>
          </a:bodyPr>
          <a:lstStyle>
            <a:lvl1pPr algn="l">
              <a:defRPr sz="4000">
                <a:solidFill>
                  <a:srgbClr val="AA1B2D"/>
                </a:solidFill>
              </a:defRPr>
            </a:lvl1pPr>
          </a:lstStyle>
          <a:p>
            <a:r>
              <a:rPr lang="en-US"/>
              <a:t>Click to edit Master title style</a:t>
            </a:r>
          </a:p>
        </p:txBody>
      </p:sp>
      <p:sp>
        <p:nvSpPr>
          <p:cNvPr id="7" name="Subtitle 2">
            <a:extLst>
              <a:ext uri="{FF2B5EF4-FFF2-40B4-BE49-F238E27FC236}">
                <a16:creationId xmlns:a16="http://schemas.microsoft.com/office/drawing/2014/main" id="{6A2D6351-3D5B-B14B-927C-9234551CA599}"/>
              </a:ext>
            </a:extLst>
          </p:cNvPr>
          <p:cNvSpPr>
            <a:spLocks noGrp="1"/>
          </p:cNvSpPr>
          <p:nvPr>
            <p:ph type="subTitle" idx="1"/>
          </p:nvPr>
        </p:nvSpPr>
        <p:spPr>
          <a:xfrm>
            <a:off x="731520" y="3694113"/>
            <a:ext cx="7609840" cy="15890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EA07588-B4D1-4C49-936E-FCB900BEAF7A}"/>
              </a:ext>
            </a:extLst>
          </p:cNvPr>
          <p:cNvSpPr>
            <a:spLocks noGrp="1"/>
          </p:cNvSpPr>
          <p:nvPr>
            <p:ph type="dt" sz="half" idx="10"/>
          </p:nvPr>
        </p:nvSpPr>
        <p:spPr>
          <a:xfrm>
            <a:off x="1940560" y="6356350"/>
            <a:ext cx="2743200" cy="365125"/>
          </a:xfrm>
        </p:spPr>
        <p:txBody>
          <a:bodyPr/>
          <a:lstStyle/>
          <a:p>
            <a:fld id="{739060DA-63FD-C448-8808-63BED6B5BC84}" type="datetime1">
              <a:rPr lang="en-US" smtClean="0"/>
              <a:t>6/4/2026</a:t>
            </a:fld>
            <a:endParaRPr lang="en-US"/>
          </a:p>
        </p:txBody>
      </p:sp>
    </p:spTree>
    <p:extLst>
      <p:ext uri="{BB962C8B-B14F-4D97-AF65-F5344CB8AC3E}">
        <p14:creationId xmlns:p14="http://schemas.microsoft.com/office/powerpoint/2010/main" val="162480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WEB Background">
    <p:spTree>
      <p:nvGrpSpPr>
        <p:cNvPr id="1" name=""/>
        <p:cNvGrpSpPr/>
        <p:nvPr/>
      </p:nvGrpSpPr>
      <p:grpSpPr>
        <a:xfrm>
          <a:off x="0" y="0"/>
          <a:ext cx="0" cy="0"/>
          <a:chOff x="0" y="0"/>
          <a:chExt cx="0" cy="0"/>
        </a:xfrm>
      </p:grpSpPr>
      <p:pic>
        <p:nvPicPr>
          <p:cNvPr id="12" name="Picture 11" descr="Diagram, engineering drawing&#10;&#10;Description automatically generated">
            <a:extLst>
              <a:ext uri="{FF2B5EF4-FFF2-40B4-BE49-F238E27FC236}">
                <a16:creationId xmlns:a16="http://schemas.microsoft.com/office/drawing/2014/main" id="{8D05C960-50AC-3FBD-C41B-8BBAA6A6CEB2}"/>
              </a:ext>
            </a:extLst>
          </p:cNvPr>
          <p:cNvPicPr>
            <a:picLocks noChangeAspect="1"/>
          </p:cNvPicPr>
          <p:nvPr userDrawn="1"/>
        </p:nvPicPr>
        <p:blipFill>
          <a:blip r:embed="rId2">
            <a:alphaModFix amt="4000"/>
          </a:blip>
          <a:stretch>
            <a:fillRect/>
          </a:stretch>
        </p:blipFill>
        <p:spPr>
          <a:xfrm rot="8174589">
            <a:off x="3444752" y="2828795"/>
            <a:ext cx="12596109" cy="7656073"/>
          </a:xfrm>
          <a:prstGeom prst="rect">
            <a:avLst/>
          </a:prstGeom>
        </p:spPr>
      </p:pic>
      <p:sp>
        <p:nvSpPr>
          <p:cNvPr id="2" name="Title 1">
            <a:extLst>
              <a:ext uri="{FF2B5EF4-FFF2-40B4-BE49-F238E27FC236}">
                <a16:creationId xmlns:a16="http://schemas.microsoft.com/office/drawing/2014/main" id="{674BCA44-D7E2-F782-9440-11101D05BDD2}"/>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36D7A7-7587-2321-2245-18373E131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2BA34-0DF6-7C5F-E895-2F2950DECD36}"/>
              </a:ext>
            </a:extLst>
          </p:cNvPr>
          <p:cNvSpPr>
            <a:spLocks noGrp="1"/>
          </p:cNvSpPr>
          <p:nvPr>
            <p:ph type="dt" sz="half" idx="10"/>
          </p:nvPr>
        </p:nvSpPr>
        <p:spPr/>
        <p:txBody>
          <a:bodyPr/>
          <a:lstStyle/>
          <a:p>
            <a:fld id="{13B97795-4373-4619-A00C-386B939FBECE}" type="datetime1">
              <a:rPr lang="en-US" smtClean="0"/>
              <a:t>6/4/2026</a:t>
            </a:fld>
            <a:endParaRPr lang="en-US"/>
          </a:p>
        </p:txBody>
      </p:sp>
      <p:sp>
        <p:nvSpPr>
          <p:cNvPr id="6" name="Slide Number Placeholder 5">
            <a:extLst>
              <a:ext uri="{FF2B5EF4-FFF2-40B4-BE49-F238E27FC236}">
                <a16:creationId xmlns:a16="http://schemas.microsoft.com/office/drawing/2014/main" id="{0ED80BC7-A240-CB47-8CB2-59994F452D88}"/>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9" name="Footer Placeholder 4">
            <a:extLst>
              <a:ext uri="{FF2B5EF4-FFF2-40B4-BE49-F238E27FC236}">
                <a16:creationId xmlns:a16="http://schemas.microsoft.com/office/drawing/2014/main" id="{D54EFAAA-9DE5-25AA-7E6A-CC8008A7A5CC}"/>
              </a:ext>
            </a:extLst>
          </p:cNvPr>
          <p:cNvSpPr txBox="1">
            <a:spLocks/>
          </p:cNvSpPr>
          <p:nvPr userDrawn="1"/>
        </p:nvSpPr>
        <p:spPr>
          <a:xfrm>
            <a:off x="4038600" y="238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baseline="0" dirty="0">
                <a:solidFill>
                  <a:srgbClr val="00B050"/>
                </a:solidFill>
              </a:rPr>
              <a:t>UNCLASSIFIED</a:t>
            </a:r>
          </a:p>
        </p:txBody>
      </p:sp>
    </p:spTree>
    <p:extLst>
      <p:ext uri="{BB962C8B-B14F-4D97-AF65-F5344CB8AC3E}">
        <p14:creationId xmlns:p14="http://schemas.microsoft.com/office/powerpoint/2010/main" val="345689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BAE25-97F1-1AED-80E5-66EA144CA6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435F74-03CF-782B-CDFB-61C913F3FE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D5EC667-6422-2185-51F4-2B8F4575B46C}"/>
              </a:ext>
            </a:extLst>
          </p:cNvPr>
          <p:cNvSpPr>
            <a:spLocks noGrp="1"/>
          </p:cNvSpPr>
          <p:nvPr>
            <p:ph type="sldNum" sz="quarter" idx="12"/>
          </p:nvPr>
        </p:nvSpPr>
        <p:spPr>
          <a:xfrm>
            <a:off x="9448800" y="6492875"/>
            <a:ext cx="2743200" cy="365125"/>
          </a:xfrm>
        </p:spPr>
        <p:txBody>
          <a:bodyPr/>
          <a:lstStyle/>
          <a:p>
            <a:fld id="{869F548E-DDAE-4D41-99BD-B33D52C0805E}" type="slidenum">
              <a:rPr lang="en-US" smtClean="0"/>
              <a:t>‹#›</a:t>
            </a:fld>
            <a:endParaRPr lang="en-US"/>
          </a:p>
        </p:txBody>
      </p:sp>
      <p:sp>
        <p:nvSpPr>
          <p:cNvPr id="6" name="Title 1">
            <a:extLst>
              <a:ext uri="{FF2B5EF4-FFF2-40B4-BE49-F238E27FC236}">
                <a16:creationId xmlns:a16="http://schemas.microsoft.com/office/drawing/2014/main" id="{1B9C6A35-87DD-FDFD-9B4D-BCEB41B05296}"/>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
        <p:nvSpPr>
          <p:cNvPr id="2" name="Date Placeholder 3">
            <a:extLst>
              <a:ext uri="{FF2B5EF4-FFF2-40B4-BE49-F238E27FC236}">
                <a16:creationId xmlns:a16="http://schemas.microsoft.com/office/drawing/2014/main" id="{67684AD3-A03C-6C72-382B-0D6317F1F2E2}"/>
              </a:ext>
            </a:extLst>
          </p:cNvPr>
          <p:cNvSpPr>
            <a:spLocks noGrp="1"/>
          </p:cNvSpPr>
          <p:nvPr>
            <p:ph type="dt" sz="half" idx="10"/>
          </p:nvPr>
        </p:nvSpPr>
        <p:spPr>
          <a:xfrm>
            <a:off x="838200" y="6356350"/>
            <a:ext cx="2743200" cy="365125"/>
          </a:xfrm>
        </p:spPr>
        <p:txBody>
          <a:bodyPr/>
          <a:lstStyle/>
          <a:p>
            <a:fld id="{13B97795-4373-4619-A00C-386B939FBECE}" type="datetime1">
              <a:rPr lang="en-US" smtClean="0"/>
              <a:t>6/4/2026</a:t>
            </a:fld>
            <a:endParaRPr lang="en-US"/>
          </a:p>
        </p:txBody>
      </p:sp>
    </p:spTree>
    <p:extLst>
      <p:ext uri="{BB962C8B-B14F-4D97-AF65-F5344CB8AC3E}">
        <p14:creationId xmlns:p14="http://schemas.microsoft.com/office/powerpoint/2010/main" val="361178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1D4648-77E0-04CD-E8CC-7F306C1E5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6934C3-5B81-6CE4-BF54-5D540D1C7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2FF7B-FFB0-F917-0453-334CB61EB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BF2322-9B10-D654-D14F-7CABF3340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D2CA9-A827-F770-44D9-60C13919651F}"/>
              </a:ext>
            </a:extLst>
          </p:cNvPr>
          <p:cNvSpPr>
            <a:spLocks noGrp="1"/>
          </p:cNvSpPr>
          <p:nvPr>
            <p:ph type="dt" sz="half" idx="10"/>
          </p:nvPr>
        </p:nvSpPr>
        <p:spPr/>
        <p:txBody>
          <a:bodyPr/>
          <a:lstStyle/>
          <a:p>
            <a:fld id="{6A444309-DF04-4BA0-9E9B-F7207565A6C3}" type="datetime1">
              <a:rPr lang="en-US" smtClean="0"/>
              <a:t>6/4/2026</a:t>
            </a:fld>
            <a:endParaRPr lang="en-US"/>
          </a:p>
        </p:txBody>
      </p:sp>
      <p:sp>
        <p:nvSpPr>
          <p:cNvPr id="9" name="Slide Number Placeholder 8">
            <a:extLst>
              <a:ext uri="{FF2B5EF4-FFF2-40B4-BE49-F238E27FC236}">
                <a16:creationId xmlns:a16="http://schemas.microsoft.com/office/drawing/2014/main" id="{AB837569-6510-6F8B-8FC7-7F1D1862D01F}"/>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11" name="Title 1">
            <a:extLst>
              <a:ext uri="{FF2B5EF4-FFF2-40B4-BE49-F238E27FC236}">
                <a16:creationId xmlns:a16="http://schemas.microsoft.com/office/drawing/2014/main" id="{DE4EA31F-2312-DB55-26BE-B06315F41072}"/>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53518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7092972-720D-B0F5-9933-5F39FF81126F}"/>
              </a:ext>
            </a:extLst>
          </p:cNvPr>
          <p:cNvSpPr>
            <a:spLocks noGrp="1"/>
          </p:cNvSpPr>
          <p:nvPr>
            <p:ph type="dt" sz="half" idx="10"/>
          </p:nvPr>
        </p:nvSpPr>
        <p:spPr/>
        <p:txBody>
          <a:bodyPr/>
          <a:lstStyle/>
          <a:p>
            <a:fld id="{3E485297-1896-4F68-9791-292AD3EAE4C6}" type="datetime1">
              <a:rPr lang="en-US" smtClean="0"/>
              <a:t>6/4/2026</a:t>
            </a:fld>
            <a:endParaRPr lang="en-US"/>
          </a:p>
        </p:txBody>
      </p:sp>
      <p:sp>
        <p:nvSpPr>
          <p:cNvPr id="5" name="Slide Number Placeholder 4">
            <a:extLst>
              <a:ext uri="{FF2B5EF4-FFF2-40B4-BE49-F238E27FC236}">
                <a16:creationId xmlns:a16="http://schemas.microsoft.com/office/drawing/2014/main" id="{2377C6CC-B4D1-5125-F313-CE078A490B5A}"/>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4" name="Rectangle 3">
            <a:extLst>
              <a:ext uri="{FF2B5EF4-FFF2-40B4-BE49-F238E27FC236}">
                <a16:creationId xmlns:a16="http://schemas.microsoft.com/office/drawing/2014/main" id="{8E70E277-225C-93DC-4323-BC5E3DDC6E7A}"/>
              </a:ext>
            </a:extLst>
          </p:cNvPr>
          <p:cNvSpPr>
            <a:spLocks noGrp="1" noRot="1" noMove="1" noResize="1" noEditPoints="1" noAdjustHandles="1" noChangeArrowheads="1" noChangeShapeType="1"/>
          </p:cNvSpPr>
          <p:nvPr userDrawn="1"/>
        </p:nvSpPr>
        <p:spPr>
          <a:xfrm>
            <a:off x="-1" y="1523540"/>
            <a:ext cx="12199265" cy="4888690"/>
          </a:xfrm>
          <a:prstGeom prst="rect">
            <a:avLst/>
          </a:prstGeom>
          <a:blipFill dpi="0" rotWithShape="1">
            <a:blip r:embed="rId2" cstate="print">
              <a:alphaModFix amt="19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240A829-19C7-0674-9B95-155C83734671}"/>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4DF91D1-B8C3-6DE0-CA90-1234261DC0E6}"/>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885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WID Shield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7092972-720D-B0F5-9933-5F39FF81126F}"/>
              </a:ext>
            </a:extLst>
          </p:cNvPr>
          <p:cNvSpPr>
            <a:spLocks noGrp="1"/>
          </p:cNvSpPr>
          <p:nvPr>
            <p:ph type="dt" sz="half" idx="10"/>
          </p:nvPr>
        </p:nvSpPr>
        <p:spPr/>
        <p:txBody>
          <a:bodyPr/>
          <a:lstStyle/>
          <a:p>
            <a:fld id="{84B40B82-B93A-4F10-AAA8-C6DAE97BDF77}" type="datetime1">
              <a:rPr lang="en-US" smtClean="0"/>
              <a:t>6/4/2026</a:t>
            </a:fld>
            <a:endParaRPr lang="en-US" dirty="0"/>
          </a:p>
        </p:txBody>
      </p:sp>
      <p:sp>
        <p:nvSpPr>
          <p:cNvPr id="5" name="Slide Number Placeholder 4">
            <a:extLst>
              <a:ext uri="{FF2B5EF4-FFF2-40B4-BE49-F238E27FC236}">
                <a16:creationId xmlns:a16="http://schemas.microsoft.com/office/drawing/2014/main" id="{2377C6CC-B4D1-5125-F313-CE078A490B5A}"/>
              </a:ext>
            </a:extLst>
          </p:cNvPr>
          <p:cNvSpPr>
            <a:spLocks noGrp="1"/>
          </p:cNvSpPr>
          <p:nvPr>
            <p:ph type="sldNum" sz="quarter" idx="12"/>
          </p:nvPr>
        </p:nvSpPr>
        <p:spPr/>
        <p:txBody>
          <a:bodyPr/>
          <a:lstStyle/>
          <a:p>
            <a:fld id="{869F548E-DDAE-4D41-99BD-B33D52C0805E}" type="slidenum">
              <a:rPr lang="en-US" smtClean="0"/>
              <a:t>‹#›</a:t>
            </a:fld>
            <a:endParaRPr lang="en-US" dirty="0"/>
          </a:p>
        </p:txBody>
      </p:sp>
      <p:pic>
        <p:nvPicPr>
          <p:cNvPr id="6" name="Picture 5" descr="Logo&#10;&#10;Description automatically generated">
            <a:extLst>
              <a:ext uri="{FF2B5EF4-FFF2-40B4-BE49-F238E27FC236}">
                <a16:creationId xmlns:a16="http://schemas.microsoft.com/office/drawing/2014/main" id="{E0C2C29D-0FC6-F948-FE81-7093484F3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48738" y="1715289"/>
            <a:ext cx="4572009" cy="457200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D6031565-172B-45D3-25B7-39F49CCD582A}"/>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35312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5EC667-6422-2185-51F4-2B8F4575B46C}"/>
              </a:ext>
            </a:extLst>
          </p:cNvPr>
          <p:cNvSpPr>
            <a:spLocks noGrp="1"/>
          </p:cNvSpPr>
          <p:nvPr>
            <p:ph type="sldNum" sz="quarter" idx="12"/>
          </p:nvPr>
        </p:nvSpPr>
        <p:spPr>
          <a:xfrm>
            <a:off x="9448800" y="6492875"/>
            <a:ext cx="2743200" cy="365125"/>
          </a:xfrm>
        </p:spPr>
        <p:txBody>
          <a:bodyPr/>
          <a:lstStyle/>
          <a:p>
            <a:fld id="{869F548E-DDAE-4D41-99BD-B33D52C0805E}" type="slidenum">
              <a:rPr lang="en-US" smtClean="0"/>
              <a:t>‹#›</a:t>
            </a:fld>
            <a:endParaRPr lang="en-US"/>
          </a:p>
        </p:txBody>
      </p:sp>
      <p:sp>
        <p:nvSpPr>
          <p:cNvPr id="3" name="Title 1">
            <a:extLst>
              <a:ext uri="{FF2B5EF4-FFF2-40B4-BE49-F238E27FC236}">
                <a16:creationId xmlns:a16="http://schemas.microsoft.com/office/drawing/2014/main" id="{E07A6633-76D7-5E27-4DAB-9D3779742560}"/>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
        <p:nvSpPr>
          <p:cNvPr id="2" name="Date Placeholder 2">
            <a:extLst>
              <a:ext uri="{FF2B5EF4-FFF2-40B4-BE49-F238E27FC236}">
                <a16:creationId xmlns:a16="http://schemas.microsoft.com/office/drawing/2014/main" id="{16133F52-49D6-0717-7D85-CC4004AC0B8F}"/>
              </a:ext>
            </a:extLst>
          </p:cNvPr>
          <p:cNvSpPr>
            <a:spLocks noGrp="1"/>
          </p:cNvSpPr>
          <p:nvPr>
            <p:ph type="dt" sz="half" idx="10"/>
          </p:nvPr>
        </p:nvSpPr>
        <p:spPr>
          <a:xfrm>
            <a:off x="838200" y="6356350"/>
            <a:ext cx="2743200" cy="365125"/>
          </a:xfrm>
        </p:spPr>
        <p:txBody>
          <a:bodyPr/>
          <a:lstStyle/>
          <a:p>
            <a:fld id="{84B40B82-B93A-4F10-AAA8-C6DAE97BDF77}" type="datetime1">
              <a:rPr lang="en-US" smtClean="0"/>
              <a:t>6/4/2026</a:t>
            </a:fld>
            <a:endParaRPr lang="en-US" dirty="0"/>
          </a:p>
        </p:txBody>
      </p:sp>
    </p:spTree>
    <p:extLst>
      <p:ext uri="{BB962C8B-B14F-4D97-AF65-F5344CB8AC3E}">
        <p14:creationId xmlns:p14="http://schemas.microsoft.com/office/powerpoint/2010/main" val="267474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69D86A-A07C-FA6D-00A4-102687057AAE}"/>
              </a:ext>
            </a:extLst>
          </p:cNvPr>
          <p:cNvSpPr>
            <a:spLocks noGrp="1"/>
          </p:cNvSpPr>
          <p:nvPr>
            <p:ph type="dt" sz="half" idx="10"/>
          </p:nvPr>
        </p:nvSpPr>
        <p:spPr/>
        <p:txBody>
          <a:bodyPr/>
          <a:lstStyle/>
          <a:p>
            <a:fld id="{B02FB7B1-2C1D-496D-9882-4DBB89601AF1}" type="datetime1">
              <a:rPr lang="en-US" smtClean="0"/>
              <a:t>6/4/2026</a:t>
            </a:fld>
            <a:endParaRPr lang="en-US"/>
          </a:p>
        </p:txBody>
      </p:sp>
      <p:sp>
        <p:nvSpPr>
          <p:cNvPr id="3" name="Footer Placeholder 2">
            <a:extLst>
              <a:ext uri="{FF2B5EF4-FFF2-40B4-BE49-F238E27FC236}">
                <a16:creationId xmlns:a16="http://schemas.microsoft.com/office/drawing/2014/main" id="{C46FD491-5D6C-0BB5-0D0B-658E6ECA2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4D3A654-7DE8-C049-C817-0B5740FF436E}"/>
              </a:ext>
            </a:extLst>
          </p:cNvPr>
          <p:cNvSpPr>
            <a:spLocks noGrp="1"/>
          </p:cNvSpPr>
          <p:nvPr>
            <p:ph type="sldNum" sz="quarter" idx="12"/>
          </p:nvPr>
        </p:nvSpPr>
        <p:spPr/>
        <p:txBody>
          <a:bodyPr/>
          <a:lstStyle/>
          <a:p>
            <a:fld id="{869F548E-DDAE-4D41-99BD-B33D52C0805E}" type="slidenum">
              <a:rPr lang="en-US" smtClean="0"/>
              <a:t>‹#›</a:t>
            </a:fld>
            <a:endParaRPr lang="en-US"/>
          </a:p>
        </p:txBody>
      </p:sp>
      <p:pic>
        <p:nvPicPr>
          <p:cNvPr id="6" name="Picture 5" descr="Background pattern&#10;&#10;Description automatically generated">
            <a:extLst>
              <a:ext uri="{FF2B5EF4-FFF2-40B4-BE49-F238E27FC236}">
                <a16:creationId xmlns:a16="http://schemas.microsoft.com/office/drawing/2014/main" id="{B75468A6-42BC-185D-C8D2-AC486244F16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0421" y="-123987"/>
            <a:ext cx="12632841" cy="7105973"/>
          </a:xfrm>
          <a:prstGeom prst="rect">
            <a:avLst/>
          </a:prstGeom>
        </p:spPr>
      </p:pic>
    </p:spTree>
    <p:extLst>
      <p:ext uri="{BB962C8B-B14F-4D97-AF65-F5344CB8AC3E}">
        <p14:creationId xmlns:p14="http://schemas.microsoft.com/office/powerpoint/2010/main" val="2358556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A901F2-CF41-0241-BA8F-534ED127F7C0}"/>
              </a:ext>
            </a:extLst>
          </p:cNvPr>
          <p:cNvPicPr>
            <a:picLocks noChangeAspect="1"/>
          </p:cNvPicPr>
          <p:nvPr userDrawn="1"/>
        </p:nvPicPr>
        <p:blipFill>
          <a:blip r:embed="rId2"/>
          <a:srcRect/>
          <a:stretch/>
        </p:blipFill>
        <p:spPr>
          <a:xfrm>
            <a:off x="6350" y="0"/>
            <a:ext cx="12179300" cy="6858000"/>
          </a:xfrm>
          <a:prstGeom prst="rect">
            <a:avLst/>
          </a:prstGeom>
        </p:spPr>
      </p:pic>
      <p:sp>
        <p:nvSpPr>
          <p:cNvPr id="6" name="Title 1">
            <a:extLst>
              <a:ext uri="{FF2B5EF4-FFF2-40B4-BE49-F238E27FC236}">
                <a16:creationId xmlns:a16="http://schemas.microsoft.com/office/drawing/2014/main" id="{0657D793-3274-6C45-8A65-500474DDCE9F}"/>
              </a:ext>
            </a:extLst>
          </p:cNvPr>
          <p:cNvSpPr>
            <a:spLocks noGrp="1"/>
          </p:cNvSpPr>
          <p:nvPr>
            <p:ph type="ctrTitle"/>
          </p:nvPr>
        </p:nvSpPr>
        <p:spPr>
          <a:xfrm>
            <a:off x="731520" y="2286000"/>
            <a:ext cx="9001760" cy="1408113"/>
          </a:xfrm>
        </p:spPr>
        <p:txBody>
          <a:bodyPr anchor="b">
            <a:normAutofit/>
          </a:bodyPr>
          <a:lstStyle>
            <a:lvl1pPr algn="l">
              <a:defRPr sz="4000">
                <a:solidFill>
                  <a:srgbClr val="AA1B2D"/>
                </a:solidFill>
              </a:defRPr>
            </a:lvl1pPr>
          </a:lstStyle>
          <a:p>
            <a:r>
              <a:rPr lang="en-US"/>
              <a:t>Click to edit Master title style</a:t>
            </a:r>
          </a:p>
        </p:txBody>
      </p:sp>
      <p:sp>
        <p:nvSpPr>
          <p:cNvPr id="7" name="Subtitle 2">
            <a:extLst>
              <a:ext uri="{FF2B5EF4-FFF2-40B4-BE49-F238E27FC236}">
                <a16:creationId xmlns:a16="http://schemas.microsoft.com/office/drawing/2014/main" id="{6A2D6351-3D5B-B14B-927C-9234551CA599}"/>
              </a:ext>
            </a:extLst>
          </p:cNvPr>
          <p:cNvSpPr>
            <a:spLocks noGrp="1"/>
          </p:cNvSpPr>
          <p:nvPr>
            <p:ph type="subTitle" idx="1"/>
          </p:nvPr>
        </p:nvSpPr>
        <p:spPr>
          <a:xfrm>
            <a:off x="731520" y="3694113"/>
            <a:ext cx="7609840" cy="15890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EA07588-B4D1-4C49-936E-FCB900BEAF7A}"/>
              </a:ext>
            </a:extLst>
          </p:cNvPr>
          <p:cNvSpPr>
            <a:spLocks noGrp="1"/>
          </p:cNvSpPr>
          <p:nvPr>
            <p:ph type="dt" sz="half" idx="10"/>
          </p:nvPr>
        </p:nvSpPr>
        <p:spPr>
          <a:xfrm>
            <a:off x="1940560" y="6356350"/>
            <a:ext cx="2743200" cy="365125"/>
          </a:xfrm>
        </p:spPr>
        <p:txBody>
          <a:bodyPr/>
          <a:lstStyle/>
          <a:p>
            <a:fld id="{739060DA-63FD-C448-8808-63BED6B5BC84}" type="datetime1">
              <a:rPr lang="en-US" smtClean="0"/>
              <a:t>6/4/2026</a:t>
            </a:fld>
            <a:endParaRPr lang="en-US"/>
          </a:p>
        </p:txBody>
      </p:sp>
    </p:spTree>
    <p:extLst>
      <p:ext uri="{BB962C8B-B14F-4D97-AF65-F5344CB8AC3E}">
        <p14:creationId xmlns:p14="http://schemas.microsoft.com/office/powerpoint/2010/main" val="282611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314DC0F-D686-85D8-B6B3-5DAC47DF73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783649-A6B4-1A72-5BC5-6533DA01C607}"/>
              </a:ext>
            </a:extLst>
          </p:cNvPr>
          <p:cNvSpPr>
            <a:spLocks noGrp="1"/>
          </p:cNvSpPr>
          <p:nvPr>
            <p:ph type="dt" sz="half" idx="10"/>
          </p:nvPr>
        </p:nvSpPr>
        <p:spPr>
          <a:xfrm>
            <a:off x="838200" y="6423025"/>
            <a:ext cx="2743200" cy="365125"/>
          </a:xfrm>
        </p:spPr>
        <p:txBody>
          <a:bodyPr/>
          <a:lstStyle/>
          <a:p>
            <a:fld id="{691DFC1C-7DA2-4ABD-B1A1-7FBD5A070B5E}" type="datetime1">
              <a:rPr lang="en-US" smtClean="0"/>
              <a:t>6/4/2026</a:t>
            </a:fld>
            <a:endParaRPr lang="en-US"/>
          </a:p>
        </p:txBody>
      </p:sp>
      <p:sp>
        <p:nvSpPr>
          <p:cNvPr id="6" name="Slide Number Placeholder 5">
            <a:extLst>
              <a:ext uri="{FF2B5EF4-FFF2-40B4-BE49-F238E27FC236}">
                <a16:creationId xmlns:a16="http://schemas.microsoft.com/office/drawing/2014/main" id="{B7C8BD86-A373-8329-B6AF-91E70F3DEE5A}"/>
              </a:ext>
            </a:extLst>
          </p:cNvPr>
          <p:cNvSpPr>
            <a:spLocks noGrp="1"/>
          </p:cNvSpPr>
          <p:nvPr>
            <p:ph type="sldNum" sz="quarter" idx="12"/>
          </p:nvPr>
        </p:nvSpPr>
        <p:spPr>
          <a:xfrm>
            <a:off x="9448800" y="6492875"/>
            <a:ext cx="2743200" cy="365125"/>
          </a:xfrm>
        </p:spPr>
        <p:txBody>
          <a:bodyPr/>
          <a:lstStyle/>
          <a:p>
            <a:fld id="{869F548E-DDAE-4D41-99BD-B33D52C0805E}" type="slidenum">
              <a:rPr lang="en-US" smtClean="0"/>
              <a:t>‹#›</a:t>
            </a:fld>
            <a:endParaRPr lang="en-US"/>
          </a:p>
        </p:txBody>
      </p:sp>
      <p:pic>
        <p:nvPicPr>
          <p:cNvPr id="12" name="Picture 11">
            <a:extLst>
              <a:ext uri="{FF2B5EF4-FFF2-40B4-BE49-F238E27FC236}">
                <a16:creationId xmlns:a16="http://schemas.microsoft.com/office/drawing/2014/main" id="{03925B03-80E6-5D75-0CD6-4F5A1553CA0D}"/>
              </a:ext>
            </a:extLst>
          </p:cNvPr>
          <p:cNvPicPr>
            <a:picLocks noChangeAspect="1"/>
          </p:cNvPicPr>
          <p:nvPr/>
        </p:nvPicPr>
        <p:blipFill>
          <a:blip r:embed="rId3"/>
          <a:srcRect/>
          <a:stretch/>
        </p:blipFill>
        <p:spPr>
          <a:xfrm>
            <a:off x="7072391" y="1094620"/>
            <a:ext cx="4668759" cy="4668759"/>
          </a:xfrm>
          <a:prstGeom prst="rect">
            <a:avLst/>
          </a:prstGeom>
          <a:effectLst>
            <a:outerShdw blurRad="429137" dist="127295" dir="5400000" sx="97898" sy="97898" algn="t" rotWithShape="0">
              <a:prstClr val="black">
                <a:alpha val="79417"/>
              </a:prstClr>
            </a:outerShdw>
          </a:effectLst>
        </p:spPr>
      </p:pic>
      <p:sp>
        <p:nvSpPr>
          <p:cNvPr id="13" name="Text Placeholder 10">
            <a:extLst>
              <a:ext uri="{FF2B5EF4-FFF2-40B4-BE49-F238E27FC236}">
                <a16:creationId xmlns:a16="http://schemas.microsoft.com/office/drawing/2014/main" id="{B2E03BAF-D38B-1126-A534-A73E6F6DA2D3}"/>
              </a:ext>
            </a:extLst>
          </p:cNvPr>
          <p:cNvSpPr>
            <a:spLocks noGrp="1"/>
          </p:cNvSpPr>
          <p:nvPr>
            <p:ph type="body" sz="quarter" idx="13"/>
          </p:nvPr>
        </p:nvSpPr>
        <p:spPr>
          <a:xfrm>
            <a:off x="450850" y="792163"/>
            <a:ext cx="6305550" cy="2327818"/>
          </a:xfrm>
        </p:spPr>
        <p:txBody>
          <a:bodyPr wrap="square" tIns="91440" bIns="91440" anchor="ctr" anchorCtr="0">
            <a:noAutofit/>
          </a:bodyPr>
          <a:lstStyle>
            <a:lvl1pPr marL="0" indent="0">
              <a:lnSpc>
                <a:spcPct val="100000"/>
              </a:lnSpc>
              <a:spcBef>
                <a:spcPts val="0"/>
              </a:spcBef>
              <a:buNone/>
              <a:defRPr cap="all" baseline="0">
                <a:solidFill>
                  <a:schemeClr val="bg1"/>
                </a:solidFill>
                <a:latin typeface="Arial Black" panose="020B0604020202020204" pitchFamily="34"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0">
            <a:extLst>
              <a:ext uri="{FF2B5EF4-FFF2-40B4-BE49-F238E27FC236}">
                <a16:creationId xmlns:a16="http://schemas.microsoft.com/office/drawing/2014/main" id="{3037E8CF-3651-1BE6-3960-8721B90A0A12}"/>
              </a:ext>
            </a:extLst>
          </p:cNvPr>
          <p:cNvSpPr>
            <a:spLocks noGrp="1"/>
          </p:cNvSpPr>
          <p:nvPr>
            <p:ph type="body" sz="quarter" idx="14"/>
          </p:nvPr>
        </p:nvSpPr>
        <p:spPr>
          <a:xfrm>
            <a:off x="450850" y="3584131"/>
            <a:ext cx="6305550" cy="1804733"/>
          </a:xfrm>
        </p:spPr>
        <p:txBody>
          <a:bodyPr wrap="square" lIns="91440" tIns="91440" rIns="91440" bIns="91440" anchor="ctr" anchorCtr="0">
            <a:noAutofit/>
          </a:bodyPr>
          <a:lstStyle>
            <a:lvl1pPr marL="0" indent="0">
              <a:lnSpc>
                <a:spcPct val="100000"/>
              </a:lnSpc>
              <a:spcBef>
                <a:spcPts val="600"/>
              </a:spcBef>
              <a:buNone/>
              <a:defRPr sz="25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AD24FF9E-0D4B-CD4E-9010-5E8D76AB5AFB}"/>
              </a:ext>
            </a:extLst>
          </p:cNvPr>
          <p:cNvSpPr>
            <a:spLocks noGrp="1"/>
          </p:cNvSpPr>
          <p:nvPr>
            <p:ph type="body" sz="quarter" idx="15"/>
          </p:nvPr>
        </p:nvSpPr>
        <p:spPr>
          <a:xfrm>
            <a:off x="450849" y="5656771"/>
            <a:ext cx="6305003" cy="489529"/>
          </a:xfrm>
        </p:spPr>
        <p:txBody>
          <a:bodyPr tIns="91440" bIns="91440" anchor="ctr" anchorCtr="0">
            <a:noAutofit/>
          </a:bodyPr>
          <a:lstStyle>
            <a:lvl1pPr marL="0" indent="0">
              <a:lnSpc>
                <a:spcPct val="100000"/>
              </a:lnSpc>
              <a:spcBef>
                <a:spcPts val="0"/>
              </a:spcBef>
              <a:buNone/>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Picture 1" descr="Background pattern&#10;&#10;Description automatically generated">
            <a:extLst>
              <a:ext uri="{FF2B5EF4-FFF2-40B4-BE49-F238E27FC236}">
                <a16:creationId xmlns:a16="http://schemas.microsoft.com/office/drawing/2014/main" id="{6F7A5DD9-6413-3391-5791-2BFF50AAF1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4F77E5E4-6867-EAB6-800E-BA56E0E85A7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76929" y="917031"/>
            <a:ext cx="5023937" cy="5023937"/>
          </a:xfrm>
          <a:prstGeom prst="rect">
            <a:avLst/>
          </a:prstGeom>
          <a:effectLst>
            <a:outerShdw blurRad="429137" dist="127295" dir="5400000" sx="97898" sy="97898" algn="t" rotWithShape="0">
              <a:prstClr val="black">
                <a:alpha val="79417"/>
              </a:prstClr>
            </a:outerShdw>
          </a:effectLst>
        </p:spPr>
      </p:pic>
    </p:spTree>
    <p:extLst>
      <p:ext uri="{BB962C8B-B14F-4D97-AF65-F5344CB8AC3E}">
        <p14:creationId xmlns:p14="http://schemas.microsoft.com/office/powerpoint/2010/main" val="3514166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No Web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CA44-D7E2-F782-9440-11101D05BDD2}"/>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36D7A7-7587-2321-2245-18373E131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2BA34-0DF6-7C5F-E895-2F2950DECD36}"/>
              </a:ext>
            </a:extLst>
          </p:cNvPr>
          <p:cNvSpPr>
            <a:spLocks noGrp="1"/>
          </p:cNvSpPr>
          <p:nvPr>
            <p:ph type="dt" sz="half" idx="10"/>
          </p:nvPr>
        </p:nvSpPr>
        <p:spPr/>
        <p:txBody>
          <a:bodyPr/>
          <a:lstStyle/>
          <a:p>
            <a:fld id="{13B97795-4373-4619-A00C-386B939FBECE}" type="datetime1">
              <a:rPr lang="en-US" smtClean="0"/>
              <a:t>6/4/2026</a:t>
            </a:fld>
            <a:endParaRPr lang="en-US"/>
          </a:p>
        </p:txBody>
      </p:sp>
      <p:sp>
        <p:nvSpPr>
          <p:cNvPr id="6" name="Slide Number Placeholder 5">
            <a:extLst>
              <a:ext uri="{FF2B5EF4-FFF2-40B4-BE49-F238E27FC236}">
                <a16:creationId xmlns:a16="http://schemas.microsoft.com/office/drawing/2014/main" id="{0ED80BC7-A240-CB47-8CB2-59994F452D88}"/>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9" name="Footer Placeholder 4">
            <a:extLst>
              <a:ext uri="{FF2B5EF4-FFF2-40B4-BE49-F238E27FC236}">
                <a16:creationId xmlns:a16="http://schemas.microsoft.com/office/drawing/2014/main" id="{D54EFAAA-9DE5-25AA-7E6A-CC8008A7A5CC}"/>
              </a:ext>
            </a:extLst>
          </p:cNvPr>
          <p:cNvSpPr txBox="1">
            <a:spLocks/>
          </p:cNvSpPr>
          <p:nvPr/>
        </p:nvSpPr>
        <p:spPr>
          <a:xfrm>
            <a:off x="4038600" y="238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baseline="0" dirty="0">
                <a:solidFill>
                  <a:srgbClr val="00B050"/>
                </a:solidFill>
              </a:rPr>
              <a:t>UNCLASSIFIED</a:t>
            </a:r>
          </a:p>
        </p:txBody>
      </p:sp>
    </p:spTree>
    <p:extLst>
      <p:ext uri="{BB962C8B-B14F-4D97-AF65-F5344CB8AC3E}">
        <p14:creationId xmlns:p14="http://schemas.microsoft.com/office/powerpoint/2010/main" val="71420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6A74-F0C8-0F42-B00C-B535E298E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A0A93-1366-334D-90AB-21E921635E91}"/>
              </a:ext>
            </a:extLst>
          </p:cNvPr>
          <p:cNvSpPr>
            <a:spLocks noGrp="1"/>
          </p:cNvSpPr>
          <p:nvPr>
            <p:ph idx="1"/>
          </p:nvPr>
        </p:nvSpPr>
        <p:spPr/>
        <p:txBody>
          <a:bodyPr/>
          <a:lstStyle>
            <a:lvl1pPr>
              <a:lnSpc>
                <a:spcPct val="100000"/>
              </a:lnSpc>
              <a:defRPr sz="2400"/>
            </a:lvl1pPr>
            <a:lvl2pPr>
              <a:lnSpc>
                <a:spcPct val="100000"/>
              </a:lnSpc>
              <a:defRPr sz="20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439167-465B-6347-8A42-EAE3947555D3}"/>
              </a:ext>
            </a:extLst>
          </p:cNvPr>
          <p:cNvSpPr>
            <a:spLocks noGrp="1"/>
          </p:cNvSpPr>
          <p:nvPr>
            <p:ph type="dt" sz="half" idx="2"/>
          </p:nvPr>
        </p:nvSpPr>
        <p:spPr>
          <a:xfrm>
            <a:off x="1940560" y="6356350"/>
            <a:ext cx="27432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r>
              <a:rPr lang="en-US"/>
              <a:t>www.DAU.edu</a:t>
            </a:r>
          </a:p>
        </p:txBody>
      </p:sp>
      <p:sp>
        <p:nvSpPr>
          <p:cNvPr id="8" name="Footer Placeholder 4">
            <a:extLst>
              <a:ext uri="{FF2B5EF4-FFF2-40B4-BE49-F238E27FC236}">
                <a16:creationId xmlns:a16="http://schemas.microsoft.com/office/drawing/2014/main" id="{3384ED14-07D6-3B4E-8C8C-594DDAB77726}"/>
              </a:ext>
            </a:extLst>
          </p:cNvPr>
          <p:cNvSpPr>
            <a:spLocks noGrp="1"/>
          </p:cNvSpPr>
          <p:nvPr>
            <p:ph type="ftr" sz="quarter" idx="3"/>
          </p:nvPr>
        </p:nvSpPr>
        <p:spPr>
          <a:xfrm>
            <a:off x="4805680" y="6356350"/>
            <a:ext cx="41148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9" name="Slide Number Placeholder 5">
            <a:extLst>
              <a:ext uri="{FF2B5EF4-FFF2-40B4-BE49-F238E27FC236}">
                <a16:creationId xmlns:a16="http://schemas.microsoft.com/office/drawing/2014/main" id="{4DDA7DBE-349D-3347-8B27-872397992E60}"/>
              </a:ext>
            </a:extLst>
          </p:cNvPr>
          <p:cNvSpPr>
            <a:spLocks noGrp="1"/>
          </p:cNvSpPr>
          <p:nvPr>
            <p:ph type="sldNum" sz="quarter" idx="4"/>
          </p:nvPr>
        </p:nvSpPr>
        <p:spPr>
          <a:xfrm>
            <a:off x="172720" y="6356350"/>
            <a:ext cx="1645920" cy="365125"/>
          </a:xfrm>
          <a:prstGeom prst="rect">
            <a:avLst/>
          </a:prstGeom>
        </p:spPr>
        <p:txBody>
          <a:bodyPr/>
          <a:lstStyle>
            <a:lvl1pPr>
              <a:defRPr sz="1200">
                <a:solidFill>
                  <a:schemeClr val="bg1">
                    <a:lumMod val="50000"/>
                  </a:schemeClr>
                </a:solidFill>
                <a:latin typeface="Arial" panose="020B0604020202020204" pitchFamily="34" charset="0"/>
                <a:cs typeface="Arial" panose="020B0604020202020204" pitchFamily="34" charset="0"/>
              </a:defRPr>
            </a:lvl1pPr>
          </a:lstStyle>
          <a:p>
            <a:fld id="{6FF59A3E-EC8F-7742-AC39-47B91BD8F890}" type="slidenum">
              <a:rPr lang="en-US" smtClean="0"/>
              <a:pPr/>
              <a:t>‹#›</a:t>
            </a:fld>
            <a:endParaRPr lang="en-US"/>
          </a:p>
        </p:txBody>
      </p:sp>
    </p:spTree>
    <p:extLst>
      <p:ext uri="{BB962C8B-B14F-4D97-AF65-F5344CB8AC3E}">
        <p14:creationId xmlns:p14="http://schemas.microsoft.com/office/powerpoint/2010/main" val="2405705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WEB Background">
    <p:spTree>
      <p:nvGrpSpPr>
        <p:cNvPr id="1" name=""/>
        <p:cNvGrpSpPr/>
        <p:nvPr/>
      </p:nvGrpSpPr>
      <p:grpSpPr>
        <a:xfrm>
          <a:off x="0" y="0"/>
          <a:ext cx="0" cy="0"/>
          <a:chOff x="0" y="0"/>
          <a:chExt cx="0" cy="0"/>
        </a:xfrm>
      </p:grpSpPr>
      <p:pic>
        <p:nvPicPr>
          <p:cNvPr id="12" name="Picture 11" descr="Diagram, engineering drawing&#10;&#10;Description automatically generated">
            <a:extLst>
              <a:ext uri="{FF2B5EF4-FFF2-40B4-BE49-F238E27FC236}">
                <a16:creationId xmlns:a16="http://schemas.microsoft.com/office/drawing/2014/main" id="{8D05C960-50AC-3FBD-C41B-8BBAA6A6CEB2}"/>
              </a:ext>
            </a:extLst>
          </p:cNvPr>
          <p:cNvPicPr>
            <a:picLocks noChangeAspect="1"/>
          </p:cNvPicPr>
          <p:nvPr/>
        </p:nvPicPr>
        <p:blipFill>
          <a:blip r:embed="rId2">
            <a:alphaModFix amt="4000"/>
          </a:blip>
          <a:stretch>
            <a:fillRect/>
          </a:stretch>
        </p:blipFill>
        <p:spPr>
          <a:xfrm rot="8174589">
            <a:off x="3444752" y="2828795"/>
            <a:ext cx="12596109" cy="7656073"/>
          </a:xfrm>
          <a:prstGeom prst="rect">
            <a:avLst/>
          </a:prstGeom>
        </p:spPr>
      </p:pic>
      <p:sp>
        <p:nvSpPr>
          <p:cNvPr id="2" name="Title 1">
            <a:extLst>
              <a:ext uri="{FF2B5EF4-FFF2-40B4-BE49-F238E27FC236}">
                <a16:creationId xmlns:a16="http://schemas.microsoft.com/office/drawing/2014/main" id="{674BCA44-D7E2-F782-9440-11101D05BDD2}"/>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36D7A7-7587-2321-2245-18373E131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2BA34-0DF6-7C5F-E895-2F2950DECD36}"/>
              </a:ext>
            </a:extLst>
          </p:cNvPr>
          <p:cNvSpPr>
            <a:spLocks noGrp="1"/>
          </p:cNvSpPr>
          <p:nvPr>
            <p:ph type="dt" sz="half" idx="10"/>
          </p:nvPr>
        </p:nvSpPr>
        <p:spPr/>
        <p:txBody>
          <a:bodyPr/>
          <a:lstStyle/>
          <a:p>
            <a:fld id="{A5D3A774-9281-4CA9-883D-D49CFDA7BC18}" type="datetime1">
              <a:rPr lang="en-US" smtClean="0"/>
              <a:t>6/4/2026</a:t>
            </a:fld>
            <a:endParaRPr lang="en-US"/>
          </a:p>
        </p:txBody>
      </p:sp>
      <p:sp>
        <p:nvSpPr>
          <p:cNvPr id="6" name="Slide Number Placeholder 5">
            <a:extLst>
              <a:ext uri="{FF2B5EF4-FFF2-40B4-BE49-F238E27FC236}">
                <a16:creationId xmlns:a16="http://schemas.microsoft.com/office/drawing/2014/main" id="{0ED80BC7-A240-CB47-8CB2-59994F452D88}"/>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9" name="Footer Placeholder 4">
            <a:extLst>
              <a:ext uri="{FF2B5EF4-FFF2-40B4-BE49-F238E27FC236}">
                <a16:creationId xmlns:a16="http://schemas.microsoft.com/office/drawing/2014/main" id="{D54EFAAA-9DE5-25AA-7E6A-CC8008A7A5CC}"/>
              </a:ext>
            </a:extLst>
          </p:cNvPr>
          <p:cNvSpPr txBox="1">
            <a:spLocks/>
          </p:cNvSpPr>
          <p:nvPr/>
        </p:nvSpPr>
        <p:spPr>
          <a:xfrm>
            <a:off x="4038600" y="238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baseline="0" dirty="0">
                <a:solidFill>
                  <a:srgbClr val="00B050"/>
                </a:solidFill>
              </a:rPr>
              <a:t>UNCLASSIFIED</a:t>
            </a:r>
          </a:p>
        </p:txBody>
      </p:sp>
    </p:spTree>
    <p:extLst>
      <p:ext uri="{BB962C8B-B14F-4D97-AF65-F5344CB8AC3E}">
        <p14:creationId xmlns:p14="http://schemas.microsoft.com/office/powerpoint/2010/main" val="17609917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BBAE25-97F1-1AED-80E5-66EA144CA6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435F74-03CF-782B-CDFB-61C913F3FE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D5EC667-6422-2185-51F4-2B8F4575B46C}"/>
              </a:ext>
            </a:extLst>
          </p:cNvPr>
          <p:cNvSpPr>
            <a:spLocks noGrp="1"/>
          </p:cNvSpPr>
          <p:nvPr>
            <p:ph type="sldNum" sz="quarter" idx="12"/>
          </p:nvPr>
        </p:nvSpPr>
        <p:spPr>
          <a:xfrm>
            <a:off x="9448800" y="6492875"/>
            <a:ext cx="2743200" cy="365125"/>
          </a:xfrm>
        </p:spPr>
        <p:txBody>
          <a:bodyPr/>
          <a:lstStyle/>
          <a:p>
            <a:fld id="{69DC0BE2-465C-47FB-95AA-56AF1C0482DC}" type="slidenum">
              <a:rPr lang="en-US" smtClean="0"/>
              <a:t>‹#›</a:t>
            </a:fld>
            <a:endParaRPr lang="en-US"/>
          </a:p>
        </p:txBody>
      </p:sp>
      <p:sp>
        <p:nvSpPr>
          <p:cNvPr id="6" name="Title 1">
            <a:extLst>
              <a:ext uri="{FF2B5EF4-FFF2-40B4-BE49-F238E27FC236}">
                <a16:creationId xmlns:a16="http://schemas.microsoft.com/office/drawing/2014/main" id="{1B9C6A35-87DD-FDFD-9B4D-BCEB41B05296}"/>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67684AD3-A03C-6C72-382B-0D6317F1F2E2}"/>
              </a:ext>
            </a:extLst>
          </p:cNvPr>
          <p:cNvSpPr>
            <a:spLocks noGrp="1"/>
          </p:cNvSpPr>
          <p:nvPr>
            <p:ph type="dt" sz="half" idx="10"/>
          </p:nvPr>
        </p:nvSpPr>
        <p:spPr>
          <a:xfrm>
            <a:off x="838200" y="6356350"/>
            <a:ext cx="2743200" cy="365125"/>
          </a:xfrm>
        </p:spPr>
        <p:txBody>
          <a:bodyPr/>
          <a:lstStyle/>
          <a:p>
            <a:fld id="{10D83FDD-DF05-422F-81F0-2DE84BEB8618}" type="datetimeFigureOut">
              <a:rPr lang="en-US" smtClean="0"/>
              <a:t>6/4/2026</a:t>
            </a:fld>
            <a:endParaRPr lang="en-US"/>
          </a:p>
        </p:txBody>
      </p:sp>
    </p:spTree>
    <p:extLst>
      <p:ext uri="{BB962C8B-B14F-4D97-AF65-F5344CB8AC3E}">
        <p14:creationId xmlns:p14="http://schemas.microsoft.com/office/powerpoint/2010/main" val="4175973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1D4648-77E0-04CD-E8CC-7F306C1E5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6934C3-5B81-6CE4-BF54-5D540D1C7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2FF7B-FFB0-F917-0453-334CB61EB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BF2322-9B10-D654-D14F-7CABF3340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D2CA9-A827-F770-44D9-60C13919651F}"/>
              </a:ext>
            </a:extLst>
          </p:cNvPr>
          <p:cNvSpPr>
            <a:spLocks noGrp="1"/>
          </p:cNvSpPr>
          <p:nvPr>
            <p:ph type="dt" sz="half" idx="10"/>
          </p:nvPr>
        </p:nvSpPr>
        <p:spPr/>
        <p:txBody>
          <a:bodyPr/>
          <a:lstStyle/>
          <a:p>
            <a:fld id="{10D83FDD-DF05-422F-81F0-2DE84BEB8618}" type="datetimeFigureOut">
              <a:rPr lang="en-US" smtClean="0"/>
              <a:t>6/4/2026</a:t>
            </a:fld>
            <a:endParaRPr lang="en-US"/>
          </a:p>
        </p:txBody>
      </p:sp>
      <p:sp>
        <p:nvSpPr>
          <p:cNvPr id="9" name="Slide Number Placeholder 8">
            <a:extLst>
              <a:ext uri="{FF2B5EF4-FFF2-40B4-BE49-F238E27FC236}">
                <a16:creationId xmlns:a16="http://schemas.microsoft.com/office/drawing/2014/main" id="{AB837569-6510-6F8B-8FC7-7F1D1862D01F}"/>
              </a:ext>
            </a:extLst>
          </p:cNvPr>
          <p:cNvSpPr>
            <a:spLocks noGrp="1"/>
          </p:cNvSpPr>
          <p:nvPr>
            <p:ph type="sldNum" sz="quarter" idx="12"/>
          </p:nvPr>
        </p:nvSpPr>
        <p:spPr/>
        <p:txBody>
          <a:bodyPr/>
          <a:lstStyle/>
          <a:p>
            <a:fld id="{69DC0BE2-465C-47FB-95AA-56AF1C0482DC}" type="slidenum">
              <a:rPr lang="en-US" smtClean="0"/>
              <a:t>‹#›</a:t>
            </a:fld>
            <a:endParaRPr lang="en-US"/>
          </a:p>
        </p:txBody>
      </p:sp>
      <p:sp>
        <p:nvSpPr>
          <p:cNvPr id="11" name="Title 1">
            <a:extLst>
              <a:ext uri="{FF2B5EF4-FFF2-40B4-BE49-F238E27FC236}">
                <a16:creationId xmlns:a16="http://schemas.microsoft.com/office/drawing/2014/main" id="{DE4EA31F-2312-DB55-26BE-B06315F41072}"/>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19089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ackground +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7092972-720D-B0F5-9933-5F39FF81126F}"/>
              </a:ext>
            </a:extLst>
          </p:cNvPr>
          <p:cNvSpPr>
            <a:spLocks noGrp="1"/>
          </p:cNvSpPr>
          <p:nvPr>
            <p:ph type="dt" sz="half" idx="10"/>
          </p:nvPr>
        </p:nvSpPr>
        <p:spPr/>
        <p:txBody>
          <a:bodyPr/>
          <a:lstStyle/>
          <a:p>
            <a:fld id="{A5D3A774-9281-4CA9-883D-D49CFDA7BC18}" type="datetime1">
              <a:rPr lang="en-US" smtClean="0"/>
              <a:t>6/4/2026</a:t>
            </a:fld>
            <a:endParaRPr lang="en-US"/>
          </a:p>
        </p:txBody>
      </p:sp>
      <p:sp>
        <p:nvSpPr>
          <p:cNvPr id="5" name="Slide Number Placeholder 4">
            <a:extLst>
              <a:ext uri="{FF2B5EF4-FFF2-40B4-BE49-F238E27FC236}">
                <a16:creationId xmlns:a16="http://schemas.microsoft.com/office/drawing/2014/main" id="{2377C6CC-B4D1-5125-F313-CE078A490B5A}"/>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4" name="Rectangle 3">
            <a:extLst>
              <a:ext uri="{FF2B5EF4-FFF2-40B4-BE49-F238E27FC236}">
                <a16:creationId xmlns:a16="http://schemas.microsoft.com/office/drawing/2014/main" id="{8E70E277-225C-93DC-4323-BC5E3DDC6E7A}"/>
              </a:ext>
            </a:extLst>
          </p:cNvPr>
          <p:cNvSpPr>
            <a:spLocks noGrp="1" noRot="1" noMove="1" noResize="1" noEditPoints="1" noAdjustHandles="1" noChangeArrowheads="1" noChangeShapeType="1"/>
          </p:cNvSpPr>
          <p:nvPr/>
        </p:nvSpPr>
        <p:spPr>
          <a:xfrm>
            <a:off x="-1" y="1523540"/>
            <a:ext cx="12199265" cy="4888690"/>
          </a:xfrm>
          <a:prstGeom prst="rect">
            <a:avLst/>
          </a:prstGeom>
          <a:blipFill dpi="0" rotWithShape="1">
            <a:blip r:embed="rId2" cstate="print">
              <a:alphaModFix amt="19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240A829-19C7-0674-9B95-155C83734671}"/>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4DF91D1-B8C3-6DE0-CA90-1234261DC0E6}"/>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8678741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WID Shield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7092972-720D-B0F5-9933-5F39FF81126F}"/>
              </a:ext>
            </a:extLst>
          </p:cNvPr>
          <p:cNvSpPr>
            <a:spLocks noGrp="1"/>
          </p:cNvSpPr>
          <p:nvPr>
            <p:ph type="dt" sz="half" idx="10"/>
          </p:nvPr>
        </p:nvSpPr>
        <p:spPr/>
        <p:txBody>
          <a:bodyPr/>
          <a:lstStyle/>
          <a:p>
            <a:fld id="{A5D3A774-9281-4CA9-883D-D49CFDA7BC18}" type="datetime1">
              <a:rPr lang="en-US" smtClean="0"/>
              <a:t>6/4/2026</a:t>
            </a:fld>
            <a:endParaRPr lang="en-US"/>
          </a:p>
        </p:txBody>
      </p:sp>
      <p:sp>
        <p:nvSpPr>
          <p:cNvPr id="5" name="Slide Number Placeholder 4">
            <a:extLst>
              <a:ext uri="{FF2B5EF4-FFF2-40B4-BE49-F238E27FC236}">
                <a16:creationId xmlns:a16="http://schemas.microsoft.com/office/drawing/2014/main" id="{2377C6CC-B4D1-5125-F313-CE078A490B5A}"/>
              </a:ext>
            </a:extLst>
          </p:cNvPr>
          <p:cNvSpPr>
            <a:spLocks noGrp="1"/>
          </p:cNvSpPr>
          <p:nvPr>
            <p:ph type="sldNum" sz="quarter" idx="12"/>
          </p:nvPr>
        </p:nvSpPr>
        <p:spPr/>
        <p:txBody>
          <a:bodyPr/>
          <a:lstStyle/>
          <a:p>
            <a:fld id="{869F548E-DDAE-4D41-99BD-B33D52C0805E}"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E0C2C29D-0FC6-F948-FE81-7093484F3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8738" y="1715289"/>
            <a:ext cx="4572009" cy="457200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D6031565-172B-45D3-25B7-39F49CCD582A}"/>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1254987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5EC667-6422-2185-51F4-2B8F4575B46C}"/>
              </a:ext>
            </a:extLst>
          </p:cNvPr>
          <p:cNvSpPr>
            <a:spLocks noGrp="1"/>
          </p:cNvSpPr>
          <p:nvPr>
            <p:ph type="sldNum" sz="quarter" idx="12"/>
          </p:nvPr>
        </p:nvSpPr>
        <p:spPr>
          <a:xfrm>
            <a:off x="9448800" y="6492875"/>
            <a:ext cx="2743200" cy="365125"/>
          </a:xfrm>
        </p:spPr>
        <p:txBody>
          <a:bodyPr/>
          <a:lstStyle/>
          <a:p>
            <a:fld id="{69DC0BE2-465C-47FB-95AA-56AF1C0482DC}" type="slidenum">
              <a:rPr lang="en-US" smtClean="0"/>
              <a:t>‹#›</a:t>
            </a:fld>
            <a:endParaRPr lang="en-US"/>
          </a:p>
        </p:txBody>
      </p:sp>
      <p:sp>
        <p:nvSpPr>
          <p:cNvPr id="3" name="Title 1">
            <a:extLst>
              <a:ext uri="{FF2B5EF4-FFF2-40B4-BE49-F238E27FC236}">
                <a16:creationId xmlns:a16="http://schemas.microsoft.com/office/drawing/2014/main" id="{E07A6633-76D7-5E27-4DAB-9D3779742560}"/>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2" name="Date Placeholder 2">
            <a:extLst>
              <a:ext uri="{FF2B5EF4-FFF2-40B4-BE49-F238E27FC236}">
                <a16:creationId xmlns:a16="http://schemas.microsoft.com/office/drawing/2014/main" id="{16133F52-49D6-0717-7D85-CC4004AC0B8F}"/>
              </a:ext>
            </a:extLst>
          </p:cNvPr>
          <p:cNvSpPr>
            <a:spLocks noGrp="1"/>
          </p:cNvSpPr>
          <p:nvPr>
            <p:ph type="dt" sz="half" idx="10"/>
          </p:nvPr>
        </p:nvSpPr>
        <p:spPr>
          <a:xfrm>
            <a:off x="838200" y="6356350"/>
            <a:ext cx="2743200" cy="365125"/>
          </a:xfrm>
        </p:spPr>
        <p:txBody>
          <a:bodyPr/>
          <a:lstStyle/>
          <a:p>
            <a:fld id="{10D83FDD-DF05-422F-81F0-2DE84BEB8618}" type="datetimeFigureOut">
              <a:rPr lang="en-US" smtClean="0"/>
              <a:t>6/4/2026</a:t>
            </a:fld>
            <a:endParaRPr lang="en-US"/>
          </a:p>
        </p:txBody>
      </p:sp>
    </p:spTree>
    <p:extLst>
      <p:ext uri="{BB962C8B-B14F-4D97-AF65-F5344CB8AC3E}">
        <p14:creationId xmlns:p14="http://schemas.microsoft.com/office/powerpoint/2010/main" val="1446472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69D86A-A07C-FA6D-00A4-102687057AAE}"/>
              </a:ext>
            </a:extLst>
          </p:cNvPr>
          <p:cNvSpPr>
            <a:spLocks noGrp="1"/>
          </p:cNvSpPr>
          <p:nvPr>
            <p:ph type="dt" sz="half" idx="10"/>
          </p:nvPr>
        </p:nvSpPr>
        <p:spPr/>
        <p:txBody>
          <a:bodyPr/>
          <a:lstStyle/>
          <a:p>
            <a:fld id="{10D83FDD-DF05-422F-81F0-2DE84BEB8618}" type="datetimeFigureOut">
              <a:rPr lang="en-US" smtClean="0"/>
              <a:t>6/4/2026</a:t>
            </a:fld>
            <a:endParaRPr lang="en-US"/>
          </a:p>
        </p:txBody>
      </p:sp>
      <p:sp>
        <p:nvSpPr>
          <p:cNvPr id="3" name="Footer Placeholder 2">
            <a:extLst>
              <a:ext uri="{FF2B5EF4-FFF2-40B4-BE49-F238E27FC236}">
                <a16:creationId xmlns:a16="http://schemas.microsoft.com/office/drawing/2014/main" id="{C46FD491-5D6C-0BB5-0D0B-658E6ECA2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4D3A654-7DE8-C049-C817-0B5740FF436E}"/>
              </a:ext>
            </a:extLst>
          </p:cNvPr>
          <p:cNvSpPr>
            <a:spLocks noGrp="1"/>
          </p:cNvSpPr>
          <p:nvPr>
            <p:ph type="sldNum" sz="quarter" idx="12"/>
          </p:nvPr>
        </p:nvSpPr>
        <p:spPr/>
        <p:txBody>
          <a:bodyPr/>
          <a:lstStyle/>
          <a:p>
            <a:fld id="{69DC0BE2-465C-47FB-95AA-56AF1C0482DC}" type="slidenum">
              <a:rPr lang="en-US" smtClean="0"/>
              <a:t>‹#›</a:t>
            </a:fld>
            <a:endParaRPr lang="en-US"/>
          </a:p>
        </p:txBody>
      </p:sp>
      <p:pic>
        <p:nvPicPr>
          <p:cNvPr id="6" name="Picture 5" descr="Background pattern&#10;&#10;Description automatically generated">
            <a:extLst>
              <a:ext uri="{FF2B5EF4-FFF2-40B4-BE49-F238E27FC236}">
                <a16:creationId xmlns:a16="http://schemas.microsoft.com/office/drawing/2014/main" id="{B75468A6-42BC-185D-C8D2-AC486244F1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0421" y="-123987"/>
            <a:ext cx="12632841" cy="7105973"/>
          </a:xfrm>
          <a:prstGeom prst="rect">
            <a:avLst/>
          </a:prstGeom>
        </p:spPr>
      </p:pic>
    </p:spTree>
    <p:extLst>
      <p:ext uri="{BB962C8B-B14F-4D97-AF65-F5344CB8AC3E}">
        <p14:creationId xmlns:p14="http://schemas.microsoft.com/office/powerpoint/2010/main" val="1598018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ES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22F9-EE99-EB5B-37B5-7039794B116F}"/>
              </a:ext>
            </a:extLst>
          </p:cNvPr>
          <p:cNvSpPr>
            <a:spLocks noGrp="1"/>
          </p:cNvSpPr>
          <p:nvPr>
            <p:ph type="title"/>
          </p:nvPr>
        </p:nvSpPr>
        <p:spPr>
          <a:xfrm>
            <a:off x="448456" y="197977"/>
            <a:ext cx="10515600" cy="1325563"/>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A39B5C0F-406C-A139-344D-8424B2E36165}"/>
              </a:ext>
            </a:extLst>
          </p:cNvPr>
          <p:cNvSpPr>
            <a:spLocks noGrp="1"/>
          </p:cNvSpPr>
          <p:nvPr>
            <p:ph type="dt" sz="half" idx="10"/>
          </p:nvPr>
        </p:nvSpPr>
        <p:spPr>
          <a:xfrm>
            <a:off x="838200" y="6456934"/>
            <a:ext cx="2743200" cy="365125"/>
          </a:xfrm>
        </p:spPr>
        <p:txBody>
          <a:bodyPr/>
          <a:lstStyle/>
          <a:p>
            <a:fld id="{DAB2DA2B-A538-493C-BBDA-22DE3A909D92}" type="datetime1">
              <a:rPr lang="en-US" smtClean="0"/>
              <a:t>6/4/2026</a:t>
            </a:fld>
            <a:endParaRPr lang="en-US"/>
          </a:p>
        </p:txBody>
      </p:sp>
      <p:sp>
        <p:nvSpPr>
          <p:cNvPr id="7" name="Slide Number Placeholder 6">
            <a:extLst>
              <a:ext uri="{FF2B5EF4-FFF2-40B4-BE49-F238E27FC236}">
                <a16:creationId xmlns:a16="http://schemas.microsoft.com/office/drawing/2014/main" id="{6D5EC667-6422-2185-51F4-2B8F4575B46C}"/>
              </a:ext>
            </a:extLst>
          </p:cNvPr>
          <p:cNvSpPr>
            <a:spLocks noGrp="1"/>
          </p:cNvSpPr>
          <p:nvPr>
            <p:ph type="sldNum" sz="quarter" idx="12"/>
          </p:nvPr>
        </p:nvSpPr>
        <p:spPr>
          <a:xfrm>
            <a:off x="9229725" y="6456934"/>
            <a:ext cx="2743200" cy="365125"/>
          </a:xfrm>
        </p:spPr>
        <p:txBody>
          <a:bodyPr/>
          <a:lstStyle/>
          <a:p>
            <a:fld id="{869F548E-DDAE-4D41-99BD-B33D52C0805E}" type="slidenum">
              <a:rPr lang="en-US" smtClean="0"/>
              <a:t>‹#›</a:t>
            </a:fld>
            <a:endParaRPr lang="en-US"/>
          </a:p>
        </p:txBody>
      </p:sp>
      <p:sp>
        <p:nvSpPr>
          <p:cNvPr id="10" name="Rectangle 9">
            <a:extLst>
              <a:ext uri="{FF2B5EF4-FFF2-40B4-BE49-F238E27FC236}">
                <a16:creationId xmlns:a16="http://schemas.microsoft.com/office/drawing/2014/main" id="{B8361764-695E-AB1C-6CD2-D6D11C2BE610}"/>
              </a:ext>
            </a:extLst>
          </p:cNvPr>
          <p:cNvSpPr/>
          <p:nvPr userDrawn="1"/>
        </p:nvSpPr>
        <p:spPr>
          <a:xfrm>
            <a:off x="-1" y="1523540"/>
            <a:ext cx="12199265" cy="4888690"/>
          </a:xfrm>
          <a:prstGeom prst="rect">
            <a:avLst/>
          </a:prstGeom>
          <a:blipFill dpi="0" rotWithShape="1">
            <a:blip r:embed="rId2" cstate="print">
              <a:alphaModFix amt="19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319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6D7A7-7587-2321-2245-18373E131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2BA34-0DF6-7C5F-E895-2F2950DECD36}"/>
              </a:ext>
            </a:extLst>
          </p:cNvPr>
          <p:cNvSpPr>
            <a:spLocks noGrp="1"/>
          </p:cNvSpPr>
          <p:nvPr>
            <p:ph type="dt" sz="half" idx="10"/>
          </p:nvPr>
        </p:nvSpPr>
        <p:spPr/>
        <p:txBody>
          <a:bodyPr/>
          <a:lstStyle/>
          <a:p>
            <a:fld id="{5F02A284-167D-45A0-A7E2-B4D536954647}" type="datetime1">
              <a:rPr lang="en-US" smtClean="0"/>
              <a:t>6/4/2026</a:t>
            </a:fld>
            <a:endParaRPr lang="en-US"/>
          </a:p>
        </p:txBody>
      </p:sp>
      <p:sp>
        <p:nvSpPr>
          <p:cNvPr id="6" name="Slide Number Placeholder 5">
            <a:extLst>
              <a:ext uri="{FF2B5EF4-FFF2-40B4-BE49-F238E27FC236}">
                <a16:creationId xmlns:a16="http://schemas.microsoft.com/office/drawing/2014/main" id="{0ED80BC7-A240-CB47-8CB2-59994F452D88}"/>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11" name="Title 1">
            <a:extLst>
              <a:ext uri="{FF2B5EF4-FFF2-40B4-BE49-F238E27FC236}">
                <a16:creationId xmlns:a16="http://schemas.microsoft.com/office/drawing/2014/main" id="{A486D18A-0001-AD74-24F2-50BC5CC923D4}"/>
              </a:ext>
            </a:extLst>
          </p:cNvPr>
          <p:cNvSpPr>
            <a:spLocks noGrp="1"/>
          </p:cNvSpPr>
          <p:nvPr>
            <p:ph type="title"/>
          </p:nvPr>
        </p:nvSpPr>
        <p:spPr>
          <a:xfrm>
            <a:off x="448456" y="197977"/>
            <a:ext cx="9220477" cy="1325563"/>
          </a:xfrm>
          <a:prstGeom prst="rect">
            <a:avLst/>
          </a:prstGeo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89097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314DC0F-D686-85D8-B6B3-5DAC47DF73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783649-A6B4-1A72-5BC5-6533DA01C607}"/>
              </a:ext>
            </a:extLst>
          </p:cNvPr>
          <p:cNvSpPr>
            <a:spLocks noGrp="1"/>
          </p:cNvSpPr>
          <p:nvPr>
            <p:ph type="dt" sz="half" idx="10"/>
          </p:nvPr>
        </p:nvSpPr>
        <p:spPr>
          <a:xfrm>
            <a:off x="838200" y="6423025"/>
            <a:ext cx="2743200" cy="365125"/>
          </a:xfrm>
        </p:spPr>
        <p:txBody>
          <a:bodyPr/>
          <a:lstStyle/>
          <a:p>
            <a:fld id="{691DFC1C-7DA2-4ABD-B1A1-7FBD5A070B5E}" type="datetime1">
              <a:rPr lang="en-US" smtClean="0"/>
              <a:t>6/4/2026</a:t>
            </a:fld>
            <a:endParaRPr lang="en-US"/>
          </a:p>
        </p:txBody>
      </p:sp>
      <p:sp>
        <p:nvSpPr>
          <p:cNvPr id="6" name="Slide Number Placeholder 5">
            <a:extLst>
              <a:ext uri="{FF2B5EF4-FFF2-40B4-BE49-F238E27FC236}">
                <a16:creationId xmlns:a16="http://schemas.microsoft.com/office/drawing/2014/main" id="{B7C8BD86-A373-8329-B6AF-91E70F3DEE5A}"/>
              </a:ext>
            </a:extLst>
          </p:cNvPr>
          <p:cNvSpPr>
            <a:spLocks noGrp="1"/>
          </p:cNvSpPr>
          <p:nvPr>
            <p:ph type="sldNum" sz="quarter" idx="12"/>
          </p:nvPr>
        </p:nvSpPr>
        <p:spPr>
          <a:xfrm>
            <a:off x="9229725" y="6423025"/>
            <a:ext cx="2743200" cy="365125"/>
          </a:xfrm>
        </p:spPr>
        <p:txBody>
          <a:bodyPr/>
          <a:lstStyle/>
          <a:p>
            <a:fld id="{869F548E-DDAE-4D41-99BD-B33D52C0805E}" type="slidenum">
              <a:rPr lang="en-US" smtClean="0"/>
              <a:t>‹#›</a:t>
            </a:fld>
            <a:endParaRPr lang="en-US"/>
          </a:p>
        </p:txBody>
      </p:sp>
      <p:pic>
        <p:nvPicPr>
          <p:cNvPr id="12" name="Picture 11" descr="Logo&#10;&#10;Description automatically generated">
            <a:extLst>
              <a:ext uri="{FF2B5EF4-FFF2-40B4-BE49-F238E27FC236}">
                <a16:creationId xmlns:a16="http://schemas.microsoft.com/office/drawing/2014/main" id="{03925B03-80E6-5D75-0CD6-4F5A1553CA0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6929" y="917031"/>
            <a:ext cx="5023937" cy="5023937"/>
          </a:xfrm>
          <a:prstGeom prst="rect">
            <a:avLst/>
          </a:prstGeom>
          <a:effectLst>
            <a:outerShdw blurRad="429137" dist="127295" dir="5400000" sx="97898" sy="97898" algn="t" rotWithShape="0">
              <a:prstClr val="black">
                <a:alpha val="79417"/>
              </a:prstClr>
            </a:outerShdw>
          </a:effectLst>
        </p:spPr>
      </p:pic>
      <p:sp>
        <p:nvSpPr>
          <p:cNvPr id="13" name="Text Placeholder 10">
            <a:extLst>
              <a:ext uri="{FF2B5EF4-FFF2-40B4-BE49-F238E27FC236}">
                <a16:creationId xmlns:a16="http://schemas.microsoft.com/office/drawing/2014/main" id="{B2E03BAF-D38B-1126-A534-A73E6F6DA2D3}"/>
              </a:ext>
            </a:extLst>
          </p:cNvPr>
          <p:cNvSpPr>
            <a:spLocks noGrp="1"/>
          </p:cNvSpPr>
          <p:nvPr>
            <p:ph type="body" sz="quarter" idx="13"/>
          </p:nvPr>
        </p:nvSpPr>
        <p:spPr>
          <a:xfrm>
            <a:off x="450850" y="792163"/>
            <a:ext cx="6305550" cy="2327818"/>
          </a:xfrm>
        </p:spPr>
        <p:txBody>
          <a:bodyPr wrap="square" tIns="91440" bIns="91440" anchor="ctr" anchorCtr="0">
            <a:noAutofit/>
          </a:bodyPr>
          <a:lstStyle>
            <a:lvl1pPr marL="0" indent="0">
              <a:lnSpc>
                <a:spcPct val="100000"/>
              </a:lnSpc>
              <a:spcBef>
                <a:spcPts val="0"/>
              </a:spcBef>
              <a:buNone/>
              <a:defRPr cap="all" baseline="0">
                <a:solidFill>
                  <a:schemeClr val="bg1"/>
                </a:solidFill>
                <a:latin typeface="Arial Black" panose="020B0604020202020204" pitchFamily="34"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0">
            <a:extLst>
              <a:ext uri="{FF2B5EF4-FFF2-40B4-BE49-F238E27FC236}">
                <a16:creationId xmlns:a16="http://schemas.microsoft.com/office/drawing/2014/main" id="{3037E8CF-3651-1BE6-3960-8721B90A0A12}"/>
              </a:ext>
            </a:extLst>
          </p:cNvPr>
          <p:cNvSpPr>
            <a:spLocks noGrp="1"/>
          </p:cNvSpPr>
          <p:nvPr>
            <p:ph type="body" sz="quarter" idx="14"/>
          </p:nvPr>
        </p:nvSpPr>
        <p:spPr>
          <a:xfrm>
            <a:off x="450850" y="3584131"/>
            <a:ext cx="6305550" cy="1804733"/>
          </a:xfrm>
        </p:spPr>
        <p:txBody>
          <a:bodyPr wrap="square" lIns="91440" tIns="91440" rIns="91440" bIns="91440" anchor="ctr" anchorCtr="0">
            <a:noAutofit/>
          </a:bodyPr>
          <a:lstStyle>
            <a:lvl1pPr marL="0" indent="0">
              <a:lnSpc>
                <a:spcPct val="100000"/>
              </a:lnSpc>
              <a:spcBef>
                <a:spcPts val="600"/>
              </a:spcBef>
              <a:buNone/>
              <a:defRPr sz="25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AD24FF9E-0D4B-CD4E-9010-5E8D76AB5AFB}"/>
              </a:ext>
            </a:extLst>
          </p:cNvPr>
          <p:cNvSpPr>
            <a:spLocks noGrp="1"/>
          </p:cNvSpPr>
          <p:nvPr>
            <p:ph type="body" sz="quarter" idx="15"/>
          </p:nvPr>
        </p:nvSpPr>
        <p:spPr>
          <a:xfrm>
            <a:off x="450849" y="5656771"/>
            <a:ext cx="6305003" cy="489529"/>
          </a:xfrm>
        </p:spPr>
        <p:txBody>
          <a:bodyPr tIns="91440" bIns="91440" anchor="ctr" anchorCtr="0">
            <a:noAutofit/>
          </a:bodyPr>
          <a:lstStyle>
            <a:lvl1pPr marL="0" indent="0">
              <a:lnSpc>
                <a:spcPct val="100000"/>
              </a:lnSpc>
              <a:spcBef>
                <a:spcPts val="0"/>
              </a:spcBef>
              <a:buNone/>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3653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6865-AF86-CB4A-8F8A-1A073F9B53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B927E-4342-C448-B999-8C6FC15F2C33}"/>
              </a:ext>
            </a:extLst>
          </p:cNvPr>
          <p:cNvSpPr>
            <a:spLocks noGrp="1"/>
          </p:cNvSpPr>
          <p:nvPr>
            <p:ph sz="half" idx="1"/>
          </p:nvPr>
        </p:nvSpPr>
        <p:spPr>
          <a:xfrm>
            <a:off x="838200" y="1249680"/>
            <a:ext cx="5064760" cy="4927283"/>
          </a:xfrm>
        </p:spPr>
        <p:txBody>
          <a:bodyPr/>
          <a:lstStyle>
            <a:lvl1pPr>
              <a:lnSpc>
                <a:spcPct val="100000"/>
              </a:lnSpc>
              <a:defRPr sz="2400"/>
            </a:lvl1pPr>
            <a:lvl2pPr>
              <a:lnSpc>
                <a:spcPct val="100000"/>
              </a:lnSpc>
              <a:defRPr sz="20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2D350E-EEA5-D14A-BD2F-9A45E731F552}"/>
              </a:ext>
            </a:extLst>
          </p:cNvPr>
          <p:cNvSpPr>
            <a:spLocks noGrp="1"/>
          </p:cNvSpPr>
          <p:nvPr>
            <p:ph sz="half" idx="2"/>
          </p:nvPr>
        </p:nvSpPr>
        <p:spPr>
          <a:xfrm>
            <a:off x="6289040" y="1249680"/>
            <a:ext cx="5064760" cy="492728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C1DFA7A-96F9-4749-BD96-58BE5EC427CE}"/>
              </a:ext>
            </a:extLst>
          </p:cNvPr>
          <p:cNvSpPr>
            <a:spLocks noGrp="1"/>
          </p:cNvSpPr>
          <p:nvPr>
            <p:ph type="dt" sz="half" idx="10"/>
          </p:nvPr>
        </p:nvSpPr>
        <p:spPr>
          <a:xfrm>
            <a:off x="1940560" y="6356350"/>
            <a:ext cx="27432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r>
              <a:rPr lang="en-US"/>
              <a:t>www.DAU.edu</a:t>
            </a:r>
          </a:p>
        </p:txBody>
      </p:sp>
      <p:sp>
        <p:nvSpPr>
          <p:cNvPr id="9" name="Footer Placeholder 4">
            <a:extLst>
              <a:ext uri="{FF2B5EF4-FFF2-40B4-BE49-F238E27FC236}">
                <a16:creationId xmlns:a16="http://schemas.microsoft.com/office/drawing/2014/main" id="{49391D91-619A-094B-A55E-49C69C2DDDEE}"/>
              </a:ext>
            </a:extLst>
          </p:cNvPr>
          <p:cNvSpPr>
            <a:spLocks noGrp="1"/>
          </p:cNvSpPr>
          <p:nvPr>
            <p:ph type="ftr" sz="quarter" idx="3"/>
          </p:nvPr>
        </p:nvSpPr>
        <p:spPr>
          <a:xfrm>
            <a:off x="4805680" y="6356350"/>
            <a:ext cx="41148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10" name="Slide Number Placeholder 5">
            <a:extLst>
              <a:ext uri="{FF2B5EF4-FFF2-40B4-BE49-F238E27FC236}">
                <a16:creationId xmlns:a16="http://schemas.microsoft.com/office/drawing/2014/main" id="{171E527B-FA6C-184E-B349-F9D22266FB89}"/>
              </a:ext>
            </a:extLst>
          </p:cNvPr>
          <p:cNvSpPr>
            <a:spLocks noGrp="1"/>
          </p:cNvSpPr>
          <p:nvPr>
            <p:ph type="sldNum" sz="quarter" idx="4"/>
          </p:nvPr>
        </p:nvSpPr>
        <p:spPr>
          <a:xfrm>
            <a:off x="172720" y="6356350"/>
            <a:ext cx="1645920" cy="365125"/>
          </a:xfrm>
          <a:prstGeom prst="rect">
            <a:avLst/>
          </a:prstGeom>
        </p:spPr>
        <p:txBody>
          <a:bodyPr/>
          <a:lstStyle>
            <a:lvl1pPr>
              <a:defRPr sz="1200">
                <a:solidFill>
                  <a:schemeClr val="bg1">
                    <a:lumMod val="50000"/>
                  </a:schemeClr>
                </a:solidFill>
                <a:latin typeface="Arial" panose="020B0604020202020204" pitchFamily="34" charset="0"/>
                <a:cs typeface="Arial" panose="020B0604020202020204" pitchFamily="34" charset="0"/>
              </a:defRPr>
            </a:lvl1pPr>
          </a:lstStyle>
          <a:p>
            <a:fld id="{6FF59A3E-EC8F-7742-AC39-47B91BD8F890}" type="slidenum">
              <a:rPr lang="en-US" smtClean="0"/>
              <a:pPr/>
              <a:t>‹#›</a:t>
            </a:fld>
            <a:endParaRPr lang="en-US"/>
          </a:p>
        </p:txBody>
      </p:sp>
    </p:spTree>
    <p:extLst>
      <p:ext uri="{BB962C8B-B14F-4D97-AF65-F5344CB8AC3E}">
        <p14:creationId xmlns:p14="http://schemas.microsoft.com/office/powerpoint/2010/main" val="3056548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314DC0F-D686-85D8-B6B3-5DAC47DF73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783649-A6B4-1A72-5BC5-6533DA01C607}"/>
              </a:ext>
            </a:extLst>
          </p:cNvPr>
          <p:cNvSpPr>
            <a:spLocks noGrp="1"/>
          </p:cNvSpPr>
          <p:nvPr>
            <p:ph type="dt" sz="half" idx="10"/>
          </p:nvPr>
        </p:nvSpPr>
        <p:spPr>
          <a:xfrm>
            <a:off x="838200" y="6423025"/>
            <a:ext cx="2743200" cy="365125"/>
          </a:xfrm>
        </p:spPr>
        <p:txBody>
          <a:bodyPr/>
          <a:lstStyle/>
          <a:p>
            <a:fld id="{691DFC1C-7DA2-4ABD-B1A1-7FBD5A070B5E}" type="datetime1">
              <a:rPr lang="en-US" smtClean="0"/>
              <a:t>6/4/2026</a:t>
            </a:fld>
            <a:endParaRPr lang="en-US"/>
          </a:p>
        </p:txBody>
      </p:sp>
      <p:sp>
        <p:nvSpPr>
          <p:cNvPr id="6" name="Slide Number Placeholder 5">
            <a:extLst>
              <a:ext uri="{FF2B5EF4-FFF2-40B4-BE49-F238E27FC236}">
                <a16:creationId xmlns:a16="http://schemas.microsoft.com/office/drawing/2014/main" id="{B7C8BD86-A373-8329-B6AF-91E70F3DEE5A}"/>
              </a:ext>
            </a:extLst>
          </p:cNvPr>
          <p:cNvSpPr>
            <a:spLocks noGrp="1"/>
          </p:cNvSpPr>
          <p:nvPr>
            <p:ph type="sldNum" sz="quarter" idx="12"/>
          </p:nvPr>
        </p:nvSpPr>
        <p:spPr>
          <a:xfrm>
            <a:off x="9229725" y="6423025"/>
            <a:ext cx="2743200" cy="365125"/>
          </a:xfrm>
        </p:spPr>
        <p:txBody>
          <a:bodyPr/>
          <a:lstStyle/>
          <a:p>
            <a:fld id="{869F548E-DDAE-4D41-99BD-B33D52C0805E}" type="slidenum">
              <a:rPr lang="en-US" smtClean="0"/>
              <a:t>‹#›</a:t>
            </a:fld>
            <a:endParaRPr lang="en-US"/>
          </a:p>
        </p:txBody>
      </p:sp>
      <p:pic>
        <p:nvPicPr>
          <p:cNvPr id="12" name="Picture 11" descr="Logo&#10;&#10;Description automatically generated">
            <a:extLst>
              <a:ext uri="{FF2B5EF4-FFF2-40B4-BE49-F238E27FC236}">
                <a16:creationId xmlns:a16="http://schemas.microsoft.com/office/drawing/2014/main" id="{03925B03-80E6-5D75-0CD6-4F5A1553CA0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6929" y="917031"/>
            <a:ext cx="5023937" cy="5023937"/>
          </a:xfrm>
          <a:prstGeom prst="rect">
            <a:avLst/>
          </a:prstGeom>
          <a:effectLst>
            <a:outerShdw blurRad="429137" dist="127295" dir="5400000" sx="97898" sy="97898" algn="t" rotWithShape="0">
              <a:prstClr val="black">
                <a:alpha val="79417"/>
              </a:prstClr>
            </a:outerShdw>
          </a:effectLst>
        </p:spPr>
      </p:pic>
      <p:sp>
        <p:nvSpPr>
          <p:cNvPr id="13" name="Text Placeholder 10">
            <a:extLst>
              <a:ext uri="{FF2B5EF4-FFF2-40B4-BE49-F238E27FC236}">
                <a16:creationId xmlns:a16="http://schemas.microsoft.com/office/drawing/2014/main" id="{B2E03BAF-D38B-1126-A534-A73E6F6DA2D3}"/>
              </a:ext>
            </a:extLst>
          </p:cNvPr>
          <p:cNvSpPr>
            <a:spLocks noGrp="1"/>
          </p:cNvSpPr>
          <p:nvPr>
            <p:ph type="body" sz="quarter" idx="13"/>
          </p:nvPr>
        </p:nvSpPr>
        <p:spPr>
          <a:xfrm>
            <a:off x="450850" y="792163"/>
            <a:ext cx="6305550" cy="2327818"/>
          </a:xfrm>
        </p:spPr>
        <p:txBody>
          <a:bodyPr wrap="square" tIns="91440" bIns="91440" anchor="ctr" anchorCtr="0">
            <a:noAutofit/>
          </a:bodyPr>
          <a:lstStyle>
            <a:lvl1pPr marL="0" indent="0">
              <a:lnSpc>
                <a:spcPct val="100000"/>
              </a:lnSpc>
              <a:spcBef>
                <a:spcPts val="0"/>
              </a:spcBef>
              <a:buNone/>
              <a:defRPr cap="all" baseline="0">
                <a:solidFill>
                  <a:schemeClr val="bg1"/>
                </a:solidFill>
                <a:latin typeface="Arial Black" panose="020B0604020202020204" pitchFamily="34"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0">
            <a:extLst>
              <a:ext uri="{FF2B5EF4-FFF2-40B4-BE49-F238E27FC236}">
                <a16:creationId xmlns:a16="http://schemas.microsoft.com/office/drawing/2014/main" id="{3037E8CF-3651-1BE6-3960-8721B90A0A12}"/>
              </a:ext>
            </a:extLst>
          </p:cNvPr>
          <p:cNvSpPr>
            <a:spLocks noGrp="1"/>
          </p:cNvSpPr>
          <p:nvPr>
            <p:ph type="body" sz="quarter" idx="14"/>
          </p:nvPr>
        </p:nvSpPr>
        <p:spPr>
          <a:xfrm>
            <a:off x="450850" y="3584131"/>
            <a:ext cx="6305550" cy="1804733"/>
          </a:xfrm>
        </p:spPr>
        <p:txBody>
          <a:bodyPr wrap="square" lIns="91440" tIns="91440" rIns="91440" bIns="91440" anchor="ctr" anchorCtr="0">
            <a:noAutofit/>
          </a:bodyPr>
          <a:lstStyle>
            <a:lvl1pPr marL="0" indent="0">
              <a:lnSpc>
                <a:spcPct val="100000"/>
              </a:lnSpc>
              <a:spcBef>
                <a:spcPts val="600"/>
              </a:spcBef>
              <a:buNone/>
              <a:defRPr sz="25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AD24FF9E-0D4B-CD4E-9010-5E8D76AB5AFB}"/>
              </a:ext>
            </a:extLst>
          </p:cNvPr>
          <p:cNvSpPr>
            <a:spLocks noGrp="1"/>
          </p:cNvSpPr>
          <p:nvPr>
            <p:ph type="body" sz="quarter" idx="15"/>
          </p:nvPr>
        </p:nvSpPr>
        <p:spPr>
          <a:xfrm>
            <a:off x="450849" y="5656771"/>
            <a:ext cx="6305003" cy="489529"/>
          </a:xfrm>
        </p:spPr>
        <p:txBody>
          <a:bodyPr tIns="91440" bIns="91440" anchor="ctr" anchorCtr="0">
            <a:noAutofit/>
          </a:bodyPr>
          <a:lstStyle>
            <a:lvl1pPr marL="0" indent="0">
              <a:lnSpc>
                <a:spcPct val="100000"/>
              </a:lnSpc>
              <a:spcBef>
                <a:spcPts val="0"/>
              </a:spcBef>
              <a:buNone/>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835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1F94E-DE59-9261-9884-09C150EF3F3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F7092972-720D-B0F5-9933-5F39FF81126F}"/>
              </a:ext>
            </a:extLst>
          </p:cNvPr>
          <p:cNvSpPr>
            <a:spLocks noGrp="1"/>
          </p:cNvSpPr>
          <p:nvPr>
            <p:ph type="dt" sz="half" idx="10"/>
          </p:nvPr>
        </p:nvSpPr>
        <p:spPr/>
        <p:txBody>
          <a:bodyPr/>
          <a:lstStyle/>
          <a:p>
            <a:fld id="{3E485297-1896-4F68-9791-292AD3EAE4C6}" type="datetime1">
              <a:rPr lang="en-US" smtClean="0"/>
              <a:t>6/4/2026</a:t>
            </a:fld>
            <a:endParaRPr lang="en-US"/>
          </a:p>
        </p:txBody>
      </p:sp>
      <p:sp>
        <p:nvSpPr>
          <p:cNvPr id="5" name="Slide Number Placeholder 4">
            <a:extLst>
              <a:ext uri="{FF2B5EF4-FFF2-40B4-BE49-F238E27FC236}">
                <a16:creationId xmlns:a16="http://schemas.microsoft.com/office/drawing/2014/main" id="{2377C6CC-B4D1-5125-F313-CE078A490B5A}"/>
              </a:ext>
            </a:extLst>
          </p:cNvPr>
          <p:cNvSpPr>
            <a:spLocks noGrp="1"/>
          </p:cNvSpPr>
          <p:nvPr>
            <p:ph type="sldNum" sz="quarter" idx="12"/>
          </p:nvPr>
        </p:nvSpPr>
        <p:spPr/>
        <p:txBody>
          <a:bodyPr/>
          <a:lstStyle/>
          <a:p>
            <a:fld id="{869F548E-DDAE-4D41-99BD-B33D52C0805E}" type="slidenum">
              <a:rPr lang="en-US" smtClean="0"/>
              <a:t>‹#›</a:t>
            </a:fld>
            <a:endParaRPr lang="en-US"/>
          </a:p>
        </p:txBody>
      </p:sp>
    </p:spTree>
    <p:extLst>
      <p:ext uri="{BB962C8B-B14F-4D97-AF65-F5344CB8AC3E}">
        <p14:creationId xmlns:p14="http://schemas.microsoft.com/office/powerpoint/2010/main" val="254384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783649-A6B4-1A72-5BC5-6533DA01C607}"/>
              </a:ext>
            </a:extLst>
          </p:cNvPr>
          <p:cNvSpPr>
            <a:spLocks noGrp="1"/>
          </p:cNvSpPr>
          <p:nvPr>
            <p:ph type="dt" sz="half" idx="10"/>
          </p:nvPr>
        </p:nvSpPr>
        <p:spPr>
          <a:xfrm>
            <a:off x="838200" y="6423025"/>
            <a:ext cx="2743200" cy="365125"/>
          </a:xfrm>
        </p:spPr>
        <p:txBody>
          <a:bodyPr/>
          <a:lstStyle/>
          <a:p>
            <a:fld id="{416EC728-341D-4BDC-A5FE-B49BCB72EFBF}" type="datetime1">
              <a:rPr lang="en-US" smtClean="0"/>
              <a:t>6/4/2026</a:t>
            </a:fld>
            <a:endParaRPr lang="en-US"/>
          </a:p>
        </p:txBody>
      </p:sp>
      <p:sp>
        <p:nvSpPr>
          <p:cNvPr id="6" name="Slide Number Placeholder 5">
            <a:extLst>
              <a:ext uri="{FF2B5EF4-FFF2-40B4-BE49-F238E27FC236}">
                <a16:creationId xmlns:a16="http://schemas.microsoft.com/office/drawing/2014/main" id="{B7C8BD86-A373-8329-B6AF-91E70F3DEE5A}"/>
              </a:ext>
            </a:extLst>
          </p:cNvPr>
          <p:cNvSpPr>
            <a:spLocks noGrp="1"/>
          </p:cNvSpPr>
          <p:nvPr>
            <p:ph type="sldNum" sz="quarter" idx="12"/>
          </p:nvPr>
        </p:nvSpPr>
        <p:spPr>
          <a:xfrm>
            <a:off x="9229725" y="6423025"/>
            <a:ext cx="2743200" cy="365125"/>
          </a:xfrm>
        </p:spPr>
        <p:txBody>
          <a:bodyPr/>
          <a:lstStyle/>
          <a:p>
            <a:fld id="{869F548E-DDAE-4D41-99BD-B33D52C0805E}" type="slidenum">
              <a:rPr lang="en-US" smtClean="0"/>
              <a:t>‹#›</a:t>
            </a:fld>
            <a:endParaRPr lang="en-US"/>
          </a:p>
        </p:txBody>
      </p:sp>
    </p:spTree>
    <p:extLst>
      <p:ext uri="{BB962C8B-B14F-4D97-AF65-F5344CB8AC3E}">
        <p14:creationId xmlns:p14="http://schemas.microsoft.com/office/powerpoint/2010/main" val="2814504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7092972-720D-B0F5-9933-5F39FF81126F}"/>
              </a:ext>
            </a:extLst>
          </p:cNvPr>
          <p:cNvSpPr>
            <a:spLocks noGrp="1"/>
          </p:cNvSpPr>
          <p:nvPr>
            <p:ph type="dt" sz="half" idx="10"/>
          </p:nvPr>
        </p:nvSpPr>
        <p:spPr/>
        <p:txBody>
          <a:bodyPr/>
          <a:lstStyle/>
          <a:p>
            <a:fld id="{84B40B82-B93A-4F10-AAA8-C6DAE97BDF77}" type="datetime1">
              <a:rPr lang="en-US" smtClean="0"/>
              <a:t>6/4/2026</a:t>
            </a:fld>
            <a:endParaRPr lang="en-US"/>
          </a:p>
        </p:txBody>
      </p:sp>
      <p:sp>
        <p:nvSpPr>
          <p:cNvPr id="4" name="Footer Placeholder 3">
            <a:extLst>
              <a:ext uri="{FF2B5EF4-FFF2-40B4-BE49-F238E27FC236}">
                <a16:creationId xmlns:a16="http://schemas.microsoft.com/office/drawing/2014/main" id="{30D8804C-943E-49A6-F2FF-3BF41658D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7C6CC-B4D1-5125-F313-CE078A490B5A}"/>
              </a:ext>
            </a:extLst>
          </p:cNvPr>
          <p:cNvSpPr>
            <a:spLocks noGrp="1"/>
          </p:cNvSpPr>
          <p:nvPr>
            <p:ph type="sldNum" sz="quarter" idx="12"/>
          </p:nvPr>
        </p:nvSpPr>
        <p:spPr/>
        <p:txBody>
          <a:bodyPr/>
          <a:lstStyle/>
          <a:p>
            <a:fld id="{869F548E-DDAE-4D41-99BD-B33D52C0805E}"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E0C2C29D-0FC6-F948-FE81-7093484F3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48738" y="1715289"/>
            <a:ext cx="4572009" cy="4572009"/>
          </a:xfrm>
          <a:prstGeom prst="rect">
            <a:avLst/>
          </a:prstGeom>
        </p:spPr>
      </p:pic>
      <p:sp>
        <p:nvSpPr>
          <p:cNvPr id="7" name="Title 1">
            <a:extLst>
              <a:ext uri="{FF2B5EF4-FFF2-40B4-BE49-F238E27FC236}">
                <a16:creationId xmlns:a16="http://schemas.microsoft.com/office/drawing/2014/main" id="{931F199E-B6B5-9A9F-69D0-06F46637C56C}"/>
              </a:ext>
            </a:extLst>
          </p:cNvPr>
          <p:cNvSpPr>
            <a:spLocks noGrp="1"/>
          </p:cNvSpPr>
          <p:nvPr>
            <p:ph type="title"/>
          </p:nvPr>
        </p:nvSpPr>
        <p:spPr>
          <a:xfrm>
            <a:off x="448456" y="197977"/>
            <a:ext cx="9406744" cy="1325563"/>
          </a:xfrm>
          <a:prstGeom prst="rect">
            <a:avLst/>
          </a:prstGeo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01831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ES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22F9-EE99-EB5B-37B5-7039794B116F}"/>
              </a:ext>
            </a:extLst>
          </p:cNvPr>
          <p:cNvSpPr>
            <a:spLocks noGrp="1"/>
          </p:cNvSpPr>
          <p:nvPr>
            <p:ph type="title"/>
          </p:nvPr>
        </p:nvSpPr>
        <p:spPr>
          <a:xfrm>
            <a:off x="448456" y="197977"/>
            <a:ext cx="10515600" cy="1325563"/>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A39B5C0F-406C-A139-344D-8424B2E36165}"/>
              </a:ext>
            </a:extLst>
          </p:cNvPr>
          <p:cNvSpPr>
            <a:spLocks noGrp="1"/>
          </p:cNvSpPr>
          <p:nvPr>
            <p:ph type="dt" sz="half" idx="10"/>
          </p:nvPr>
        </p:nvSpPr>
        <p:spPr>
          <a:xfrm>
            <a:off x="838200" y="6456934"/>
            <a:ext cx="2743200" cy="365125"/>
          </a:xfrm>
        </p:spPr>
        <p:txBody>
          <a:bodyPr/>
          <a:lstStyle/>
          <a:p>
            <a:fld id="{DAB2DA2B-A538-493C-BBDA-22DE3A909D92}" type="datetime1">
              <a:rPr lang="en-US" smtClean="0"/>
              <a:t>6/4/2026</a:t>
            </a:fld>
            <a:endParaRPr lang="en-US"/>
          </a:p>
        </p:txBody>
      </p:sp>
      <p:sp>
        <p:nvSpPr>
          <p:cNvPr id="7" name="Slide Number Placeholder 6">
            <a:extLst>
              <a:ext uri="{FF2B5EF4-FFF2-40B4-BE49-F238E27FC236}">
                <a16:creationId xmlns:a16="http://schemas.microsoft.com/office/drawing/2014/main" id="{6D5EC667-6422-2185-51F4-2B8F4575B46C}"/>
              </a:ext>
            </a:extLst>
          </p:cNvPr>
          <p:cNvSpPr>
            <a:spLocks noGrp="1"/>
          </p:cNvSpPr>
          <p:nvPr>
            <p:ph type="sldNum" sz="quarter" idx="12"/>
          </p:nvPr>
        </p:nvSpPr>
        <p:spPr>
          <a:xfrm>
            <a:off x="9229725" y="6456934"/>
            <a:ext cx="2743200" cy="365125"/>
          </a:xfrm>
        </p:spPr>
        <p:txBody>
          <a:bodyPr/>
          <a:lstStyle/>
          <a:p>
            <a:fld id="{869F548E-DDAE-4D41-99BD-B33D52C0805E}" type="slidenum">
              <a:rPr lang="en-US" smtClean="0"/>
              <a:t>‹#›</a:t>
            </a:fld>
            <a:endParaRPr lang="en-US"/>
          </a:p>
        </p:txBody>
      </p:sp>
    </p:spTree>
    <p:extLst>
      <p:ext uri="{BB962C8B-B14F-4D97-AF65-F5344CB8AC3E}">
        <p14:creationId xmlns:p14="http://schemas.microsoft.com/office/powerpoint/2010/main" val="1880677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2-lin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2397943-7790-0937-8CAA-90C9240CABAE}"/>
              </a:ext>
            </a:extLst>
          </p:cNvPr>
          <p:cNvCxnSpPr>
            <a:cxnSpLocks/>
          </p:cNvCxnSpPr>
          <p:nvPr userDrawn="1"/>
        </p:nvCxnSpPr>
        <p:spPr>
          <a:xfrm>
            <a:off x="0" y="1434866"/>
            <a:ext cx="12188952" cy="0"/>
          </a:xfrm>
          <a:prstGeom prst="line">
            <a:avLst/>
          </a:prstGeom>
          <a:ln w="38100">
            <a:gradFill flip="none" rotWithShape="1">
              <a:gsLst>
                <a:gs pos="0">
                  <a:schemeClr val="accent5">
                    <a:lumMod val="67000"/>
                  </a:schemeClr>
                </a:gs>
                <a:gs pos="48000">
                  <a:schemeClr val="accent5">
                    <a:lumMod val="97000"/>
                    <a:lumOff val="3000"/>
                  </a:schemeClr>
                </a:gs>
                <a:gs pos="100000">
                  <a:srgbClr val="56C8F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Freeform 11">
            <a:extLst>
              <a:ext uri="{FF2B5EF4-FFF2-40B4-BE49-F238E27FC236}">
                <a16:creationId xmlns:a16="http://schemas.microsoft.com/office/drawing/2014/main" id="{5F6A621D-85A3-C350-CE91-76732055EDEF}"/>
              </a:ext>
              <a:ext uri="{C183D7F6-B498-43B3-948B-1728B52AA6E4}">
                <adec:decorative xmlns:adec="http://schemas.microsoft.com/office/drawing/2017/decorative" val="1"/>
              </a:ext>
            </a:extLst>
          </p:cNvPr>
          <p:cNvSpPr/>
          <p:nvPr userDrawn="1"/>
        </p:nvSpPr>
        <p:spPr>
          <a:xfrm rot="10800000" flipV="1">
            <a:off x="10933042" y="5854148"/>
            <a:ext cx="1258955" cy="1003852"/>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gradFill flip="none" rotWithShape="1">
            <a:gsLst>
              <a:gs pos="0">
                <a:srgbClr val="141D2E"/>
              </a:gs>
              <a:gs pos="53000">
                <a:srgbClr val="114E84"/>
              </a:gs>
              <a:gs pos="100000">
                <a:srgbClr val="1B3E63"/>
              </a:gs>
            </a:gsLst>
            <a:path path="circle">
              <a:fillToRect l="100000" t="100000"/>
            </a:path>
            <a:tileRect r="-100000" b="-100000"/>
          </a:gra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11">
            <a:extLst>
              <a:ext uri="{FF2B5EF4-FFF2-40B4-BE49-F238E27FC236}">
                <a16:creationId xmlns:a16="http://schemas.microsoft.com/office/drawing/2014/main" id="{866BDCF0-3121-B039-3EDC-6B359004F842}"/>
              </a:ext>
              <a:ext uri="{C183D7F6-B498-43B3-948B-1728B52AA6E4}">
                <adec:decorative xmlns:adec="http://schemas.microsoft.com/office/drawing/2017/decorative" val="1"/>
              </a:ext>
            </a:extLst>
          </p:cNvPr>
          <p:cNvSpPr/>
          <p:nvPr userDrawn="1"/>
        </p:nvSpPr>
        <p:spPr>
          <a:xfrm rot="10800000" flipH="1">
            <a:off x="1" y="-1"/>
            <a:ext cx="2305877" cy="1908313"/>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gradFill flip="none" rotWithShape="1">
            <a:gsLst>
              <a:gs pos="0">
                <a:srgbClr val="141D2E"/>
              </a:gs>
              <a:gs pos="53000">
                <a:srgbClr val="114E84"/>
              </a:gs>
              <a:gs pos="100000">
                <a:srgbClr val="1B3E63"/>
              </a:gs>
            </a:gsLst>
            <a:path path="circle">
              <a:fillToRect l="100000" t="100000"/>
            </a:path>
            <a:tileRect r="-100000" b="-100000"/>
          </a:gra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2">
            <a:extLst>
              <a:ext uri="{FF2B5EF4-FFF2-40B4-BE49-F238E27FC236}">
                <a16:creationId xmlns:a16="http://schemas.microsoft.com/office/drawing/2014/main" id="{B6D02D44-25FA-0B5F-08AB-BE8732A1BA56}"/>
              </a:ext>
            </a:extLst>
          </p:cNvPr>
          <p:cNvSpPr>
            <a:spLocks noGrp="1"/>
          </p:cNvSpPr>
          <p:nvPr>
            <p:ph idx="1"/>
          </p:nvPr>
        </p:nvSpPr>
        <p:spPr>
          <a:xfrm>
            <a:off x="838200" y="164592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6BA5B059-5A9D-33AE-EC5D-157661E73C97}"/>
              </a:ext>
            </a:extLst>
          </p:cNvPr>
          <p:cNvSpPr>
            <a:spLocks noGrp="1"/>
          </p:cNvSpPr>
          <p:nvPr>
            <p:ph type="sldNum" sz="quarter" idx="4"/>
          </p:nvPr>
        </p:nvSpPr>
        <p:spPr>
          <a:xfrm>
            <a:off x="11763375" y="6504057"/>
            <a:ext cx="428625" cy="353943"/>
          </a:xfrm>
          <a:prstGeom prst="rect">
            <a:avLst/>
          </a:prstGeom>
        </p:spPr>
        <p:txBody>
          <a:bodyPr vert="horz" wrap="square" lIns="91440" tIns="91440" rIns="91440" bIns="91440" rtlCol="0" anchor="ctr">
            <a:spAutoFit/>
          </a:bodyPr>
          <a:lstStyle>
            <a:lvl1pPr algn="r">
              <a:defRPr sz="1100">
                <a:solidFill>
                  <a:schemeClr val="bg1"/>
                </a:solidFill>
              </a:defRPr>
            </a:lvl1pPr>
          </a:lstStyle>
          <a:p>
            <a:fld id="{EEA03DF8-EEEC-44F9-9340-B88C69386107}" type="slidenum">
              <a:rPr lang="en-US" smtClean="0"/>
              <a:pPr/>
              <a:t>‹#›</a:t>
            </a:fld>
            <a:endParaRPr lang="en-US"/>
          </a:p>
        </p:txBody>
      </p:sp>
      <p:sp>
        <p:nvSpPr>
          <p:cNvPr id="2" name="Title 1"/>
          <p:cNvSpPr>
            <a:spLocks noGrp="1"/>
          </p:cNvSpPr>
          <p:nvPr>
            <p:ph type="title"/>
          </p:nvPr>
        </p:nvSpPr>
        <p:spPr>
          <a:xfrm>
            <a:off x="2011680" y="365125"/>
            <a:ext cx="10058400" cy="480131"/>
          </a:xfrm>
        </p:spPr>
        <p:txBody>
          <a:bodyPr/>
          <a:lstStyle>
            <a:lvl1pPr>
              <a:defRPr/>
            </a:lvl1pPr>
          </a:lstStyle>
          <a:p>
            <a:r>
              <a:rPr lang="en-US"/>
              <a:t>Click to edit Master title style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03" y="107190"/>
            <a:ext cx="1255949" cy="1243815"/>
          </a:xfrm>
          <a:prstGeom prst="rect">
            <a:avLst/>
          </a:prstGeom>
          <a:noFill/>
          <a:ln>
            <a:noFill/>
          </a:ln>
          <a:effectLst>
            <a:outerShdw blurRad="50800" dist="38100" dir="8100000" algn="tr"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16" y="128468"/>
            <a:ext cx="1207008" cy="120700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4316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6519565-D0F5-BE4E-C8B6-96DCB70187B8}"/>
              </a:ext>
            </a:extLst>
          </p:cNvPr>
          <p:cNvSpPr>
            <a:spLocks noGrp="1"/>
          </p:cNvSpPr>
          <p:nvPr>
            <p:ph type="title"/>
          </p:nvPr>
        </p:nvSpPr>
        <p:spPr>
          <a:xfrm>
            <a:off x="2011680" y="365125"/>
            <a:ext cx="10058400" cy="480131"/>
          </a:xfrm>
          <a:prstGeom prst="rect">
            <a:avLst/>
          </a:prstGeom>
        </p:spPr>
        <p:txBody>
          <a:bodyPr>
            <a:spAutoFit/>
          </a:bodyPr>
          <a:lstStyle>
            <a:lvl1pPr>
              <a:defRPr sz="2800"/>
            </a:lvl1pPr>
          </a:lstStyle>
          <a:p>
            <a:pPr marL="0" marR="0" lvl="0" indent="0" fontAlgn="auto">
              <a:spcAft>
                <a:spcPts val="0"/>
              </a:spcAft>
              <a:buClrTx/>
              <a:buSzTx/>
              <a:buFontTx/>
              <a:tabLst/>
            </a:pPr>
            <a:r>
              <a:rPr lang="en-US"/>
              <a:t>Click to edit Master title style</a:t>
            </a:r>
          </a:p>
        </p:txBody>
      </p:sp>
      <p:sp>
        <p:nvSpPr>
          <p:cNvPr id="8" name="Text Placeholder 2">
            <a:extLst>
              <a:ext uri="{FF2B5EF4-FFF2-40B4-BE49-F238E27FC236}">
                <a16:creationId xmlns:a16="http://schemas.microsoft.com/office/drawing/2014/main" id="{2A65C8B0-4756-D768-C2D6-C70FEE5DF616}"/>
              </a:ext>
            </a:extLst>
          </p:cNvPr>
          <p:cNvSpPr>
            <a:spLocks noGrp="1"/>
          </p:cNvSpPr>
          <p:nvPr>
            <p:ph idx="1"/>
          </p:nvPr>
        </p:nvSpPr>
        <p:spPr>
          <a:xfrm>
            <a:off x="838200" y="164592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3B4F47D-378F-23D8-E3C0-3E4DDC3E8C72}"/>
              </a:ext>
            </a:extLst>
          </p:cNvPr>
          <p:cNvSpPr>
            <a:spLocks noGrp="1"/>
          </p:cNvSpPr>
          <p:nvPr>
            <p:ph type="sldNum" sz="quarter" idx="4"/>
          </p:nvPr>
        </p:nvSpPr>
        <p:spPr>
          <a:xfrm>
            <a:off x="11763375" y="6504057"/>
            <a:ext cx="428625" cy="353943"/>
          </a:xfrm>
          <a:prstGeom prst="rect">
            <a:avLst/>
          </a:prstGeom>
        </p:spPr>
        <p:txBody>
          <a:bodyPr vert="horz" wrap="square" lIns="91440" tIns="91440" rIns="91440" bIns="91440" rtlCol="0" anchor="ctr">
            <a:spAutoFit/>
          </a:bodyPr>
          <a:lstStyle>
            <a:lvl1pPr algn="r">
              <a:defRPr sz="1100">
                <a:solidFill>
                  <a:schemeClr val="bg1"/>
                </a:solidFill>
              </a:defRPr>
            </a:lvl1pPr>
          </a:lstStyle>
          <a:p>
            <a:fld id="{EEA03DF8-EEEC-44F9-9340-B88C69386107}" type="slidenum">
              <a:rPr lang="en-US" smtClean="0"/>
              <a:pPr/>
              <a:t>‹#›</a:t>
            </a:fld>
            <a:endParaRPr lang="en-US"/>
          </a:p>
        </p:txBody>
      </p:sp>
    </p:spTree>
    <p:extLst>
      <p:ext uri="{BB962C8B-B14F-4D97-AF65-F5344CB8AC3E}">
        <p14:creationId xmlns:p14="http://schemas.microsoft.com/office/powerpoint/2010/main" val="261464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DA8B-1416-4841-BA18-BE9577542E57}"/>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03CBB1ED-7D56-0F49-B13C-8205B89F28BB}"/>
              </a:ext>
            </a:extLst>
          </p:cNvPr>
          <p:cNvSpPr>
            <a:spLocks noGrp="1"/>
          </p:cNvSpPr>
          <p:nvPr>
            <p:ph type="dt" sz="half" idx="2"/>
          </p:nvPr>
        </p:nvSpPr>
        <p:spPr>
          <a:xfrm>
            <a:off x="1940560" y="6356350"/>
            <a:ext cx="27432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r>
              <a:rPr lang="en-US"/>
              <a:t>www.DAU.edu</a:t>
            </a:r>
          </a:p>
        </p:txBody>
      </p:sp>
      <p:sp>
        <p:nvSpPr>
          <p:cNvPr id="7" name="Footer Placeholder 4">
            <a:extLst>
              <a:ext uri="{FF2B5EF4-FFF2-40B4-BE49-F238E27FC236}">
                <a16:creationId xmlns:a16="http://schemas.microsoft.com/office/drawing/2014/main" id="{0E7EE1E7-4E46-5249-B93D-070333237F06}"/>
              </a:ext>
            </a:extLst>
          </p:cNvPr>
          <p:cNvSpPr>
            <a:spLocks noGrp="1"/>
          </p:cNvSpPr>
          <p:nvPr>
            <p:ph type="ftr" sz="quarter" idx="3"/>
          </p:nvPr>
        </p:nvSpPr>
        <p:spPr>
          <a:xfrm>
            <a:off x="4805680" y="6356350"/>
            <a:ext cx="41148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8" name="Slide Number Placeholder 5">
            <a:extLst>
              <a:ext uri="{FF2B5EF4-FFF2-40B4-BE49-F238E27FC236}">
                <a16:creationId xmlns:a16="http://schemas.microsoft.com/office/drawing/2014/main" id="{8BD65503-B9C5-FF41-A9EF-CA7A6B6A2F93}"/>
              </a:ext>
            </a:extLst>
          </p:cNvPr>
          <p:cNvSpPr>
            <a:spLocks noGrp="1"/>
          </p:cNvSpPr>
          <p:nvPr>
            <p:ph type="sldNum" sz="quarter" idx="4"/>
          </p:nvPr>
        </p:nvSpPr>
        <p:spPr>
          <a:xfrm>
            <a:off x="172720" y="6356350"/>
            <a:ext cx="1645920" cy="365125"/>
          </a:xfrm>
          <a:prstGeom prst="rect">
            <a:avLst/>
          </a:prstGeom>
        </p:spPr>
        <p:txBody>
          <a:bodyPr/>
          <a:lstStyle>
            <a:lvl1pPr>
              <a:defRPr sz="1200">
                <a:solidFill>
                  <a:schemeClr val="bg1">
                    <a:lumMod val="50000"/>
                  </a:schemeClr>
                </a:solidFill>
                <a:latin typeface="Arial" panose="020B0604020202020204" pitchFamily="34" charset="0"/>
                <a:cs typeface="Arial" panose="020B0604020202020204" pitchFamily="34" charset="0"/>
              </a:defRPr>
            </a:lvl1pPr>
          </a:lstStyle>
          <a:p>
            <a:fld id="{6FF59A3E-EC8F-7742-AC39-47B91BD8F890}" type="slidenum">
              <a:rPr lang="en-US" smtClean="0"/>
              <a:pPr/>
              <a:t>‹#›</a:t>
            </a:fld>
            <a:endParaRPr lang="en-US"/>
          </a:p>
        </p:txBody>
      </p:sp>
    </p:spTree>
    <p:extLst>
      <p:ext uri="{BB962C8B-B14F-4D97-AF65-F5344CB8AC3E}">
        <p14:creationId xmlns:p14="http://schemas.microsoft.com/office/powerpoint/2010/main" val="3458767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A45A7BA-52E4-664C-A458-B81386A90ECB}"/>
              </a:ext>
            </a:extLst>
          </p:cNvPr>
          <p:cNvSpPr>
            <a:spLocks noGrp="1"/>
          </p:cNvSpPr>
          <p:nvPr>
            <p:ph type="dt" sz="half" idx="2"/>
          </p:nvPr>
        </p:nvSpPr>
        <p:spPr>
          <a:xfrm>
            <a:off x="1940560" y="6356350"/>
            <a:ext cx="27432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r>
              <a:rPr lang="en-US"/>
              <a:t>www.DAU.edu</a:t>
            </a:r>
          </a:p>
        </p:txBody>
      </p:sp>
      <p:sp>
        <p:nvSpPr>
          <p:cNvPr id="6" name="Footer Placeholder 4">
            <a:extLst>
              <a:ext uri="{FF2B5EF4-FFF2-40B4-BE49-F238E27FC236}">
                <a16:creationId xmlns:a16="http://schemas.microsoft.com/office/drawing/2014/main" id="{16802F54-B4A1-2540-9EB8-A5402831DFC2}"/>
              </a:ext>
            </a:extLst>
          </p:cNvPr>
          <p:cNvSpPr>
            <a:spLocks noGrp="1"/>
          </p:cNvSpPr>
          <p:nvPr>
            <p:ph type="ftr" sz="quarter" idx="3"/>
          </p:nvPr>
        </p:nvSpPr>
        <p:spPr>
          <a:xfrm>
            <a:off x="4805680" y="6356350"/>
            <a:ext cx="41148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6EFA8BAE-44BA-4D48-AA28-7C35AD3E58B5}"/>
              </a:ext>
            </a:extLst>
          </p:cNvPr>
          <p:cNvSpPr>
            <a:spLocks noGrp="1"/>
          </p:cNvSpPr>
          <p:nvPr>
            <p:ph type="sldNum" sz="quarter" idx="4"/>
          </p:nvPr>
        </p:nvSpPr>
        <p:spPr>
          <a:xfrm>
            <a:off x="172720" y="6356350"/>
            <a:ext cx="1645920" cy="365125"/>
          </a:xfrm>
          <a:prstGeom prst="rect">
            <a:avLst/>
          </a:prstGeom>
        </p:spPr>
        <p:txBody>
          <a:bodyPr/>
          <a:lstStyle>
            <a:lvl1pPr>
              <a:defRPr sz="1200">
                <a:solidFill>
                  <a:schemeClr val="bg1">
                    <a:lumMod val="50000"/>
                  </a:schemeClr>
                </a:solidFill>
                <a:latin typeface="Arial" panose="020B0604020202020204" pitchFamily="34" charset="0"/>
                <a:cs typeface="Arial" panose="020B0604020202020204" pitchFamily="34" charset="0"/>
              </a:defRPr>
            </a:lvl1pPr>
          </a:lstStyle>
          <a:p>
            <a:fld id="{6FF59A3E-EC8F-7742-AC39-47B91BD8F890}" type="slidenum">
              <a:rPr lang="en-US" smtClean="0"/>
              <a:pPr/>
              <a:t>‹#›</a:t>
            </a:fld>
            <a:endParaRPr lang="en-US"/>
          </a:p>
        </p:txBody>
      </p:sp>
    </p:spTree>
    <p:extLst>
      <p:ext uri="{BB962C8B-B14F-4D97-AF65-F5344CB8AC3E}">
        <p14:creationId xmlns:p14="http://schemas.microsoft.com/office/powerpoint/2010/main" val="78711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0" y="228600"/>
            <a:ext cx="9448800" cy="548640"/>
          </a:xfrm>
          <a:prstGeom prst="rect">
            <a:avLst/>
          </a:prstGeom>
        </p:spPr>
        <p:txBody>
          <a:bodyPr anchor="t"/>
          <a:lstStyle>
            <a:lvl1pPr algn="l">
              <a:defRPr sz="3360" b="0" cap="all"/>
            </a:lvl1pPr>
          </a:lstStyle>
          <a:p>
            <a:r>
              <a:rPr lang="en-US"/>
              <a:t>Click to edit Master title style</a:t>
            </a:r>
          </a:p>
        </p:txBody>
      </p:sp>
      <p:sp>
        <p:nvSpPr>
          <p:cNvPr id="7" name="Slide Number Placeholder 5"/>
          <p:cNvSpPr>
            <a:spLocks noGrp="1"/>
          </p:cNvSpPr>
          <p:nvPr>
            <p:ph type="sldNum" sz="quarter" idx="12"/>
          </p:nvPr>
        </p:nvSpPr>
        <p:spPr>
          <a:xfrm>
            <a:off x="8737600" y="6263640"/>
            <a:ext cx="2844800" cy="365125"/>
          </a:xfrm>
          <a:prstGeom prst="rect">
            <a:avLst/>
          </a:prstGeom>
        </p:spPr>
        <p:txBody>
          <a:bodyPr/>
          <a:lstStyle>
            <a:lvl1pPr algn="r">
              <a:defRPr/>
            </a:lvl1pPr>
          </a:lstStyle>
          <a:p>
            <a:fld id="{378F9958-02CF-44E9-AAF3-DDDDE063D447}" type="slidenum">
              <a:rPr lang="en-US" smtClean="0"/>
              <a:pPr/>
              <a:t>‹#›</a:t>
            </a:fld>
            <a:endParaRPr lang="en-US"/>
          </a:p>
        </p:txBody>
      </p:sp>
    </p:spTree>
    <p:extLst>
      <p:ext uri="{BB962C8B-B14F-4D97-AF65-F5344CB8AC3E}">
        <p14:creationId xmlns:p14="http://schemas.microsoft.com/office/powerpoint/2010/main" val="118602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F272F0A-1C01-8149-BD6D-4A5E079397AD}" type="datetime1">
              <a:rPr lang="en-US" smtClean="0"/>
              <a:t>6/4/2026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316ABEB-66B2-6543-8E7A-E78562B01EAC}" type="slidenum">
              <a:rPr lang="en-US" smtClean="0"/>
              <a:t>‹#›</a:t>
            </a:fld>
            <a:endParaRPr lang="en-US"/>
          </a:p>
        </p:txBody>
      </p:sp>
    </p:spTree>
    <p:extLst>
      <p:ext uri="{BB962C8B-B14F-4D97-AF65-F5344CB8AC3E}">
        <p14:creationId xmlns:p14="http://schemas.microsoft.com/office/powerpoint/2010/main" val="283585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314DC0F-D686-85D8-B6B3-5DAC47DF73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783649-A6B4-1A72-5BC5-6533DA01C607}"/>
              </a:ext>
            </a:extLst>
          </p:cNvPr>
          <p:cNvSpPr>
            <a:spLocks noGrp="1"/>
          </p:cNvSpPr>
          <p:nvPr>
            <p:ph type="dt" sz="half" idx="10"/>
          </p:nvPr>
        </p:nvSpPr>
        <p:spPr>
          <a:xfrm>
            <a:off x="838200" y="6423025"/>
            <a:ext cx="2743200" cy="365125"/>
          </a:xfrm>
        </p:spPr>
        <p:txBody>
          <a:bodyPr/>
          <a:lstStyle/>
          <a:p>
            <a:fld id="{691DFC1C-7DA2-4ABD-B1A1-7FBD5A070B5E}" type="datetime1">
              <a:rPr lang="en-US" smtClean="0"/>
              <a:t>6/4/2026</a:t>
            </a:fld>
            <a:endParaRPr lang="en-US" dirty="0"/>
          </a:p>
        </p:txBody>
      </p:sp>
      <p:sp>
        <p:nvSpPr>
          <p:cNvPr id="6" name="Slide Number Placeholder 5">
            <a:extLst>
              <a:ext uri="{FF2B5EF4-FFF2-40B4-BE49-F238E27FC236}">
                <a16:creationId xmlns:a16="http://schemas.microsoft.com/office/drawing/2014/main" id="{B7C8BD86-A373-8329-B6AF-91E70F3DEE5A}"/>
              </a:ext>
            </a:extLst>
          </p:cNvPr>
          <p:cNvSpPr>
            <a:spLocks noGrp="1"/>
          </p:cNvSpPr>
          <p:nvPr>
            <p:ph type="sldNum" sz="quarter" idx="12"/>
          </p:nvPr>
        </p:nvSpPr>
        <p:spPr>
          <a:xfrm>
            <a:off x="9448800" y="6492875"/>
            <a:ext cx="2743200" cy="365125"/>
          </a:xfrm>
        </p:spPr>
        <p:txBody>
          <a:bodyPr/>
          <a:lstStyle/>
          <a:p>
            <a:fld id="{869F548E-DDAE-4D41-99BD-B33D52C0805E}" type="slidenum">
              <a:rPr lang="en-US" smtClean="0"/>
              <a:t>‹#›</a:t>
            </a:fld>
            <a:endParaRPr lang="en-US" dirty="0"/>
          </a:p>
        </p:txBody>
      </p:sp>
      <p:pic>
        <p:nvPicPr>
          <p:cNvPr id="12" name="Picture 11">
            <a:extLst>
              <a:ext uri="{FF2B5EF4-FFF2-40B4-BE49-F238E27FC236}">
                <a16:creationId xmlns:a16="http://schemas.microsoft.com/office/drawing/2014/main" id="{03925B03-80E6-5D75-0CD6-4F5A1553CA0D}"/>
              </a:ext>
            </a:extLst>
          </p:cNvPr>
          <p:cNvPicPr>
            <a:picLocks noChangeAspect="1"/>
          </p:cNvPicPr>
          <p:nvPr userDrawn="1"/>
        </p:nvPicPr>
        <p:blipFill>
          <a:blip r:embed="rId3"/>
          <a:srcRect/>
          <a:stretch/>
        </p:blipFill>
        <p:spPr>
          <a:xfrm>
            <a:off x="7072391" y="1094620"/>
            <a:ext cx="4668759" cy="4668759"/>
          </a:xfrm>
          <a:prstGeom prst="rect">
            <a:avLst/>
          </a:prstGeom>
          <a:effectLst>
            <a:outerShdw blurRad="429137" dist="127295" dir="5400000" sx="97898" sy="97898" algn="t" rotWithShape="0">
              <a:prstClr val="black">
                <a:alpha val="79417"/>
              </a:prstClr>
            </a:outerShdw>
          </a:effectLst>
        </p:spPr>
      </p:pic>
      <p:sp>
        <p:nvSpPr>
          <p:cNvPr id="13" name="Text Placeholder 10">
            <a:extLst>
              <a:ext uri="{FF2B5EF4-FFF2-40B4-BE49-F238E27FC236}">
                <a16:creationId xmlns:a16="http://schemas.microsoft.com/office/drawing/2014/main" id="{B2E03BAF-D38B-1126-A534-A73E6F6DA2D3}"/>
              </a:ext>
            </a:extLst>
          </p:cNvPr>
          <p:cNvSpPr>
            <a:spLocks noGrp="1"/>
          </p:cNvSpPr>
          <p:nvPr>
            <p:ph type="body" sz="quarter" idx="13"/>
          </p:nvPr>
        </p:nvSpPr>
        <p:spPr>
          <a:xfrm>
            <a:off x="450850" y="792163"/>
            <a:ext cx="6305550" cy="2327818"/>
          </a:xfrm>
        </p:spPr>
        <p:txBody>
          <a:bodyPr wrap="square" tIns="91440" bIns="91440" anchor="ctr" anchorCtr="0">
            <a:noAutofit/>
          </a:bodyPr>
          <a:lstStyle>
            <a:lvl1pPr marL="0" indent="0">
              <a:lnSpc>
                <a:spcPct val="100000"/>
              </a:lnSpc>
              <a:spcBef>
                <a:spcPts val="0"/>
              </a:spcBef>
              <a:buNone/>
              <a:defRPr cap="all" baseline="0">
                <a:solidFill>
                  <a:schemeClr val="bg1"/>
                </a:solidFill>
                <a:latin typeface="Arial Black" panose="020B0604020202020204" pitchFamily="34"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0">
            <a:extLst>
              <a:ext uri="{FF2B5EF4-FFF2-40B4-BE49-F238E27FC236}">
                <a16:creationId xmlns:a16="http://schemas.microsoft.com/office/drawing/2014/main" id="{3037E8CF-3651-1BE6-3960-8721B90A0A12}"/>
              </a:ext>
            </a:extLst>
          </p:cNvPr>
          <p:cNvSpPr>
            <a:spLocks noGrp="1"/>
          </p:cNvSpPr>
          <p:nvPr>
            <p:ph type="body" sz="quarter" idx="14"/>
          </p:nvPr>
        </p:nvSpPr>
        <p:spPr>
          <a:xfrm>
            <a:off x="450850" y="3584131"/>
            <a:ext cx="6305550" cy="1804733"/>
          </a:xfrm>
        </p:spPr>
        <p:txBody>
          <a:bodyPr wrap="square" lIns="91440" tIns="91440" rIns="91440" bIns="91440" anchor="ctr" anchorCtr="0">
            <a:noAutofit/>
          </a:bodyPr>
          <a:lstStyle>
            <a:lvl1pPr marL="0" indent="0">
              <a:lnSpc>
                <a:spcPct val="100000"/>
              </a:lnSpc>
              <a:spcBef>
                <a:spcPts val="600"/>
              </a:spcBef>
              <a:buNone/>
              <a:defRPr sz="25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AD24FF9E-0D4B-CD4E-9010-5E8D76AB5AFB}"/>
              </a:ext>
            </a:extLst>
          </p:cNvPr>
          <p:cNvSpPr>
            <a:spLocks noGrp="1"/>
          </p:cNvSpPr>
          <p:nvPr>
            <p:ph type="body" sz="quarter" idx="15"/>
          </p:nvPr>
        </p:nvSpPr>
        <p:spPr>
          <a:xfrm>
            <a:off x="450849" y="5656771"/>
            <a:ext cx="6305003" cy="489529"/>
          </a:xfrm>
        </p:spPr>
        <p:txBody>
          <a:bodyPr tIns="91440" bIns="91440" anchor="ctr" anchorCtr="0">
            <a:noAutofit/>
          </a:bodyPr>
          <a:lstStyle>
            <a:lvl1pPr marL="0" indent="0">
              <a:lnSpc>
                <a:spcPct val="100000"/>
              </a:lnSpc>
              <a:spcBef>
                <a:spcPts val="0"/>
              </a:spcBef>
              <a:buNone/>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144378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No Web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CA44-D7E2-F782-9440-11101D05BDD2}"/>
              </a:ext>
            </a:extLst>
          </p:cNvPr>
          <p:cNvSpPr>
            <a:spLocks noGrp="1"/>
          </p:cNvSpPr>
          <p:nvPr>
            <p:ph type="title"/>
          </p:nvPr>
        </p:nvSpPr>
        <p:spPr>
          <a:xfrm>
            <a:off x="448056" y="201168"/>
            <a:ext cx="9377869" cy="1325563"/>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36D7A7-7587-2321-2245-18373E131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2BA34-0DF6-7C5F-E895-2F2950DECD36}"/>
              </a:ext>
            </a:extLst>
          </p:cNvPr>
          <p:cNvSpPr>
            <a:spLocks noGrp="1"/>
          </p:cNvSpPr>
          <p:nvPr>
            <p:ph type="dt" sz="half" idx="10"/>
          </p:nvPr>
        </p:nvSpPr>
        <p:spPr/>
        <p:txBody>
          <a:bodyPr/>
          <a:lstStyle/>
          <a:p>
            <a:fld id="{13B97795-4373-4619-A00C-386B939FBECE}" type="datetime1">
              <a:rPr lang="en-US" smtClean="0"/>
              <a:t>6/4/2026</a:t>
            </a:fld>
            <a:endParaRPr lang="en-US"/>
          </a:p>
        </p:txBody>
      </p:sp>
      <p:sp>
        <p:nvSpPr>
          <p:cNvPr id="6" name="Slide Number Placeholder 5">
            <a:extLst>
              <a:ext uri="{FF2B5EF4-FFF2-40B4-BE49-F238E27FC236}">
                <a16:creationId xmlns:a16="http://schemas.microsoft.com/office/drawing/2014/main" id="{0ED80BC7-A240-CB47-8CB2-59994F452D88}"/>
              </a:ext>
            </a:extLst>
          </p:cNvPr>
          <p:cNvSpPr>
            <a:spLocks noGrp="1"/>
          </p:cNvSpPr>
          <p:nvPr>
            <p:ph type="sldNum" sz="quarter" idx="12"/>
          </p:nvPr>
        </p:nvSpPr>
        <p:spPr/>
        <p:txBody>
          <a:bodyPr/>
          <a:lstStyle/>
          <a:p>
            <a:fld id="{869F548E-DDAE-4D41-99BD-B33D52C0805E}" type="slidenum">
              <a:rPr lang="en-US" smtClean="0"/>
              <a:t>‹#›</a:t>
            </a:fld>
            <a:endParaRPr lang="en-US"/>
          </a:p>
        </p:txBody>
      </p:sp>
      <p:sp>
        <p:nvSpPr>
          <p:cNvPr id="9" name="Footer Placeholder 4">
            <a:extLst>
              <a:ext uri="{FF2B5EF4-FFF2-40B4-BE49-F238E27FC236}">
                <a16:creationId xmlns:a16="http://schemas.microsoft.com/office/drawing/2014/main" id="{D54EFAAA-9DE5-25AA-7E6A-CC8008A7A5CC}"/>
              </a:ext>
            </a:extLst>
          </p:cNvPr>
          <p:cNvSpPr txBox="1">
            <a:spLocks/>
          </p:cNvSpPr>
          <p:nvPr userDrawn="1"/>
        </p:nvSpPr>
        <p:spPr>
          <a:xfrm>
            <a:off x="4038600" y="238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baseline="0" dirty="0">
                <a:solidFill>
                  <a:srgbClr val="00B050"/>
                </a:solidFill>
              </a:rPr>
              <a:t>UNCLASSIFIED</a:t>
            </a:r>
          </a:p>
        </p:txBody>
      </p:sp>
    </p:spTree>
    <p:extLst>
      <p:ext uri="{BB962C8B-B14F-4D97-AF65-F5344CB8AC3E}">
        <p14:creationId xmlns:p14="http://schemas.microsoft.com/office/powerpoint/2010/main" val="323014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6.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1BB458-3831-6747-9EFF-1CF09025ABB2}"/>
              </a:ext>
            </a:extLst>
          </p:cNvPr>
          <p:cNvPicPr>
            <a:picLocks noChangeAspect="1"/>
          </p:cNvPicPr>
          <p:nvPr userDrawn="1"/>
        </p:nvPicPr>
        <p:blipFill>
          <a:blip r:embed="rId9"/>
          <a:src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075DA6B9-3DAB-0746-9C33-B3601E770AA8}"/>
              </a:ext>
            </a:extLst>
          </p:cNvPr>
          <p:cNvSpPr>
            <a:spLocks noGrp="1"/>
          </p:cNvSpPr>
          <p:nvPr>
            <p:ph type="title"/>
          </p:nvPr>
        </p:nvSpPr>
        <p:spPr>
          <a:xfrm>
            <a:off x="838200" y="136525"/>
            <a:ext cx="10515600" cy="85915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F0BC3E-BD2B-B043-8215-E0715686134C}"/>
              </a:ext>
            </a:extLst>
          </p:cNvPr>
          <p:cNvSpPr>
            <a:spLocks noGrp="1"/>
          </p:cNvSpPr>
          <p:nvPr>
            <p:ph type="body" idx="1"/>
          </p:nvPr>
        </p:nvSpPr>
        <p:spPr>
          <a:xfrm>
            <a:off x="838200" y="1290320"/>
            <a:ext cx="10515600" cy="4886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51ACB3B-5702-CA4C-B59A-AF0224FCF19A}"/>
              </a:ext>
            </a:extLst>
          </p:cNvPr>
          <p:cNvSpPr>
            <a:spLocks noGrp="1"/>
          </p:cNvSpPr>
          <p:nvPr>
            <p:ph type="dt" sz="half" idx="2"/>
          </p:nvPr>
        </p:nvSpPr>
        <p:spPr>
          <a:xfrm>
            <a:off x="1940560" y="6356350"/>
            <a:ext cx="27432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r>
              <a:rPr lang="en-US"/>
              <a:t>www.DAU.edu</a:t>
            </a:r>
          </a:p>
        </p:txBody>
      </p:sp>
      <p:sp>
        <p:nvSpPr>
          <p:cNvPr id="9" name="Footer Placeholder 4">
            <a:extLst>
              <a:ext uri="{FF2B5EF4-FFF2-40B4-BE49-F238E27FC236}">
                <a16:creationId xmlns:a16="http://schemas.microsoft.com/office/drawing/2014/main" id="{371038C3-70B7-4E47-BF25-50DD0F3FB84F}"/>
              </a:ext>
            </a:extLst>
          </p:cNvPr>
          <p:cNvSpPr>
            <a:spLocks noGrp="1"/>
          </p:cNvSpPr>
          <p:nvPr>
            <p:ph type="ftr" sz="quarter" idx="3"/>
          </p:nvPr>
        </p:nvSpPr>
        <p:spPr>
          <a:xfrm>
            <a:off x="4805680" y="6356350"/>
            <a:ext cx="4114800" cy="365125"/>
          </a:xfrm>
          <a:prstGeom prst="rect">
            <a:avLst/>
          </a:prstGeom>
        </p:spPr>
        <p:txBody>
          <a:bodyPr/>
          <a:lstStyle>
            <a:lvl1pP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AFE4ED7C-C5B9-F240-996B-8671D4EE966E}"/>
              </a:ext>
            </a:extLst>
          </p:cNvPr>
          <p:cNvSpPr>
            <a:spLocks noGrp="1"/>
          </p:cNvSpPr>
          <p:nvPr>
            <p:ph type="sldNum" sz="quarter" idx="4"/>
          </p:nvPr>
        </p:nvSpPr>
        <p:spPr>
          <a:xfrm>
            <a:off x="172720" y="6356350"/>
            <a:ext cx="1645920" cy="365125"/>
          </a:xfrm>
          <a:prstGeom prst="rect">
            <a:avLst/>
          </a:prstGeom>
        </p:spPr>
        <p:txBody>
          <a:bodyPr/>
          <a:lstStyle>
            <a:lvl1pPr>
              <a:defRPr sz="1200">
                <a:solidFill>
                  <a:schemeClr val="bg1">
                    <a:lumMod val="50000"/>
                  </a:schemeClr>
                </a:solidFill>
                <a:latin typeface="Arial" panose="020B0604020202020204" pitchFamily="34" charset="0"/>
                <a:cs typeface="Arial" panose="020B0604020202020204" pitchFamily="34" charset="0"/>
              </a:defRPr>
            </a:lvl1pPr>
          </a:lstStyle>
          <a:p>
            <a:fld id="{6FF59A3E-EC8F-7742-AC39-47B91BD8F890}" type="slidenum">
              <a:rPr lang="en-US" smtClean="0"/>
              <a:pPr/>
              <a:t>‹#›</a:t>
            </a:fld>
            <a:endParaRPr lang="en-US"/>
          </a:p>
        </p:txBody>
      </p:sp>
    </p:spTree>
    <p:extLst>
      <p:ext uri="{BB962C8B-B14F-4D97-AF65-F5344CB8AC3E}">
        <p14:creationId xmlns:p14="http://schemas.microsoft.com/office/powerpoint/2010/main" val="3489545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p:txStyles>
    <p:titleStyle>
      <a:lvl1pPr algn="l" defTabSz="914400" rtl="0" eaLnBrk="1" latinLnBrk="0" hangingPunct="1">
        <a:lnSpc>
          <a:spcPct val="90000"/>
        </a:lnSpc>
        <a:spcBef>
          <a:spcPct val="0"/>
        </a:spcBef>
        <a:buNone/>
        <a:defRPr sz="3600" b="1" i="1" kern="1200">
          <a:solidFill>
            <a:srgbClr val="AA1B2D"/>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100000"/>
        </a:lnSpc>
        <a:spcBef>
          <a:spcPts val="1000"/>
        </a:spcBef>
        <a:buClr>
          <a:srgbClr val="AA1B2D"/>
        </a:buClr>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AA1B2D"/>
        </a:buClr>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AA1B2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AA1B2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AA1B2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B8B18B-E01B-4A9B-02DE-763434BB6E7A}"/>
              </a:ext>
            </a:extLst>
          </p:cNvPr>
          <p:cNvSpPr/>
          <p:nvPr userDrawn="1"/>
        </p:nvSpPr>
        <p:spPr>
          <a:xfrm>
            <a:off x="0" y="1343143"/>
            <a:ext cx="12192000" cy="179387"/>
          </a:xfrm>
          <a:prstGeom prst="rect">
            <a:avLst/>
          </a:prstGeom>
          <a:solidFill>
            <a:srgbClr val="0E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ackground pattern&#10;&#10;Description automatically generated">
            <a:extLst>
              <a:ext uri="{FF2B5EF4-FFF2-40B4-BE49-F238E27FC236}">
                <a16:creationId xmlns:a16="http://schemas.microsoft.com/office/drawing/2014/main" id="{6BD2219F-AA95-7FB1-CEC2-5CCDA772BD9E}"/>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0" y="0"/>
            <a:ext cx="12192000" cy="1325563"/>
          </a:xfrm>
          <a:prstGeom prst="rect">
            <a:avLst/>
          </a:prstGeom>
        </p:spPr>
      </p:pic>
      <p:sp>
        <p:nvSpPr>
          <p:cNvPr id="3" name="Text Placeholder 2">
            <a:extLst>
              <a:ext uri="{FF2B5EF4-FFF2-40B4-BE49-F238E27FC236}">
                <a16:creationId xmlns:a16="http://schemas.microsoft.com/office/drawing/2014/main" id="{93F558FF-BF52-A546-91C0-292AAB078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22886-E5F0-AFA1-BC2F-9656B6256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A774-9281-4CA9-883D-D49CFDA7BC18}" type="datetime1">
              <a:rPr lang="en-US" smtClean="0"/>
              <a:t>6/4/2026</a:t>
            </a:fld>
            <a:endParaRPr lang="en-US"/>
          </a:p>
        </p:txBody>
      </p:sp>
      <p:sp>
        <p:nvSpPr>
          <p:cNvPr id="6" name="Slide Number Placeholder 5">
            <a:extLst>
              <a:ext uri="{FF2B5EF4-FFF2-40B4-BE49-F238E27FC236}">
                <a16:creationId xmlns:a16="http://schemas.microsoft.com/office/drawing/2014/main" id="{2E515DDF-3F09-501B-13BB-1AD84D974834}"/>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F548E-DDAE-4D41-99BD-B33D52C0805E}" type="slidenum">
              <a:rPr lang="en-US" smtClean="0"/>
              <a:t>‹#›</a:t>
            </a:fld>
            <a:endParaRPr lang="en-US" dirty="0"/>
          </a:p>
        </p:txBody>
      </p:sp>
      <p:sp>
        <p:nvSpPr>
          <p:cNvPr id="12" name="Footer Placeholder 4">
            <a:extLst>
              <a:ext uri="{FF2B5EF4-FFF2-40B4-BE49-F238E27FC236}">
                <a16:creationId xmlns:a16="http://schemas.microsoft.com/office/drawing/2014/main" id="{EA752A7A-BE36-BC6C-3017-9FC23B198E4A}"/>
              </a:ext>
            </a:extLst>
          </p:cNvPr>
          <p:cNvSpPr txBox="1">
            <a:spLocks/>
          </p:cNvSpPr>
          <p:nvPr userDrawn="1"/>
        </p:nvSpPr>
        <p:spPr>
          <a:xfrm>
            <a:off x="4038600" y="238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B050"/>
                </a:solidFill>
              </a:rPr>
              <a:t>UNCLASSIFIED</a:t>
            </a:r>
          </a:p>
        </p:txBody>
      </p:sp>
      <p:sp>
        <p:nvSpPr>
          <p:cNvPr id="13" name="Footer Placeholder 4">
            <a:extLst>
              <a:ext uri="{FF2B5EF4-FFF2-40B4-BE49-F238E27FC236}">
                <a16:creationId xmlns:a16="http://schemas.microsoft.com/office/drawing/2014/main" id="{9229DB0D-CE5E-90AE-2C59-C4BB79AFE643}"/>
              </a:ext>
            </a:extLst>
          </p:cNvPr>
          <p:cNvSpPr txBox="1">
            <a:spLocks/>
          </p:cNvSpPr>
          <p:nvPr userDrawn="1"/>
        </p:nvSpPr>
        <p:spPr>
          <a:xfrm>
            <a:off x="4038600" y="646906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B050"/>
                </a:solidFill>
              </a:rPr>
              <a:t>UNCLASSIFIED</a:t>
            </a:r>
          </a:p>
        </p:txBody>
      </p:sp>
      <p:sp>
        <p:nvSpPr>
          <p:cNvPr id="17" name="Freeform 16">
            <a:extLst>
              <a:ext uri="{FF2B5EF4-FFF2-40B4-BE49-F238E27FC236}">
                <a16:creationId xmlns:a16="http://schemas.microsoft.com/office/drawing/2014/main" id="{A601E4D1-1541-E52F-6F8A-B10BC0A3BA7F}"/>
              </a:ext>
            </a:extLst>
          </p:cNvPr>
          <p:cNvSpPr/>
          <p:nvPr userDrawn="1"/>
        </p:nvSpPr>
        <p:spPr>
          <a:xfrm>
            <a:off x="0" y="1343143"/>
            <a:ext cx="12192000" cy="179387"/>
          </a:xfrm>
          <a:custGeom>
            <a:avLst/>
            <a:gdLst/>
            <a:ahLst/>
            <a:cxnLst/>
            <a:rect l="l" t="t" r="r" b="b"/>
            <a:pathLst>
              <a:path w="12192000" h="179387">
                <a:moveTo>
                  <a:pt x="11720830" y="80970"/>
                </a:moveTo>
                <a:cubicBezTo>
                  <a:pt x="11718608" y="80970"/>
                  <a:pt x="11716675" y="81748"/>
                  <a:pt x="11715029" y="83304"/>
                </a:cubicBezTo>
                <a:cubicBezTo>
                  <a:pt x="11713385" y="84860"/>
                  <a:pt x="11712562" y="87015"/>
                  <a:pt x="11712562" y="89771"/>
                </a:cubicBezTo>
                <a:cubicBezTo>
                  <a:pt x="11712562" y="92616"/>
                  <a:pt x="11713385" y="94816"/>
                  <a:pt x="11715029" y="96372"/>
                </a:cubicBezTo>
                <a:cubicBezTo>
                  <a:pt x="11716675" y="97928"/>
                  <a:pt x="11718608" y="98706"/>
                  <a:pt x="11720830" y="98706"/>
                </a:cubicBezTo>
                <a:cubicBezTo>
                  <a:pt x="11723052" y="98706"/>
                  <a:pt x="11724986" y="97928"/>
                  <a:pt x="11726631" y="96372"/>
                </a:cubicBezTo>
                <a:cubicBezTo>
                  <a:pt x="11728275" y="94816"/>
                  <a:pt x="11729098" y="92616"/>
                  <a:pt x="11729098" y="89771"/>
                </a:cubicBezTo>
                <a:cubicBezTo>
                  <a:pt x="11729098" y="87015"/>
                  <a:pt x="11728275" y="84860"/>
                  <a:pt x="11726631" y="83304"/>
                </a:cubicBezTo>
                <a:cubicBezTo>
                  <a:pt x="11724986" y="81748"/>
                  <a:pt x="11723052" y="80970"/>
                  <a:pt x="11720830" y="80970"/>
                </a:cubicBezTo>
                <a:close/>
                <a:moveTo>
                  <a:pt x="11558905" y="80970"/>
                </a:moveTo>
                <a:cubicBezTo>
                  <a:pt x="11556682" y="80970"/>
                  <a:pt x="11554750" y="81748"/>
                  <a:pt x="11553104" y="83304"/>
                </a:cubicBezTo>
                <a:cubicBezTo>
                  <a:pt x="11551459" y="84860"/>
                  <a:pt x="11550637" y="87015"/>
                  <a:pt x="11550637" y="89771"/>
                </a:cubicBezTo>
                <a:cubicBezTo>
                  <a:pt x="11550637" y="92616"/>
                  <a:pt x="11551459" y="94816"/>
                  <a:pt x="11553104" y="96372"/>
                </a:cubicBezTo>
                <a:cubicBezTo>
                  <a:pt x="11554750" y="97928"/>
                  <a:pt x="11556682" y="98706"/>
                  <a:pt x="11558905" y="98706"/>
                </a:cubicBezTo>
                <a:cubicBezTo>
                  <a:pt x="11561127" y="98706"/>
                  <a:pt x="11563061" y="97928"/>
                  <a:pt x="11564706" y="96372"/>
                </a:cubicBezTo>
                <a:cubicBezTo>
                  <a:pt x="11566350" y="94816"/>
                  <a:pt x="11567173" y="92616"/>
                  <a:pt x="11567173" y="89771"/>
                </a:cubicBezTo>
                <a:cubicBezTo>
                  <a:pt x="11567173" y="87015"/>
                  <a:pt x="11566350" y="84860"/>
                  <a:pt x="11564706" y="83304"/>
                </a:cubicBezTo>
                <a:cubicBezTo>
                  <a:pt x="11563061" y="81748"/>
                  <a:pt x="11561127" y="80970"/>
                  <a:pt x="11558905" y="80970"/>
                </a:cubicBezTo>
                <a:close/>
                <a:moveTo>
                  <a:pt x="11406505" y="80970"/>
                </a:moveTo>
                <a:cubicBezTo>
                  <a:pt x="11404282" y="80970"/>
                  <a:pt x="11402348" y="81748"/>
                  <a:pt x="11400704" y="83304"/>
                </a:cubicBezTo>
                <a:cubicBezTo>
                  <a:pt x="11399060" y="84860"/>
                  <a:pt x="11398237" y="87015"/>
                  <a:pt x="11398237" y="89771"/>
                </a:cubicBezTo>
                <a:cubicBezTo>
                  <a:pt x="11398237" y="92616"/>
                  <a:pt x="11399060" y="94816"/>
                  <a:pt x="11400704" y="96372"/>
                </a:cubicBezTo>
                <a:cubicBezTo>
                  <a:pt x="11402348" y="97928"/>
                  <a:pt x="11404282" y="98706"/>
                  <a:pt x="11406505" y="98706"/>
                </a:cubicBezTo>
                <a:cubicBezTo>
                  <a:pt x="11408727" y="98706"/>
                  <a:pt x="11410661" y="97928"/>
                  <a:pt x="11412306" y="96372"/>
                </a:cubicBezTo>
                <a:cubicBezTo>
                  <a:pt x="11413950" y="94816"/>
                  <a:pt x="11414773" y="92616"/>
                  <a:pt x="11414773" y="89771"/>
                </a:cubicBezTo>
                <a:cubicBezTo>
                  <a:pt x="11414773" y="87015"/>
                  <a:pt x="11413950" y="84860"/>
                  <a:pt x="11412306" y="83304"/>
                </a:cubicBezTo>
                <a:cubicBezTo>
                  <a:pt x="11410661" y="81748"/>
                  <a:pt x="11408727" y="80970"/>
                  <a:pt x="11406505" y="80970"/>
                </a:cubicBezTo>
                <a:close/>
                <a:moveTo>
                  <a:pt x="11320780" y="80970"/>
                </a:moveTo>
                <a:cubicBezTo>
                  <a:pt x="11318557" y="80970"/>
                  <a:pt x="11316623" y="81748"/>
                  <a:pt x="11314979" y="83304"/>
                </a:cubicBezTo>
                <a:cubicBezTo>
                  <a:pt x="11313334" y="84860"/>
                  <a:pt x="11312512" y="87015"/>
                  <a:pt x="11312512" y="89771"/>
                </a:cubicBezTo>
                <a:cubicBezTo>
                  <a:pt x="11312512" y="92616"/>
                  <a:pt x="11313334" y="94816"/>
                  <a:pt x="11314979" y="96372"/>
                </a:cubicBezTo>
                <a:cubicBezTo>
                  <a:pt x="11316623" y="97928"/>
                  <a:pt x="11318557" y="98706"/>
                  <a:pt x="11320780" y="98706"/>
                </a:cubicBezTo>
                <a:cubicBezTo>
                  <a:pt x="11323002" y="98706"/>
                  <a:pt x="11324936" y="97928"/>
                  <a:pt x="11326581" y="96372"/>
                </a:cubicBezTo>
                <a:cubicBezTo>
                  <a:pt x="11328225" y="94816"/>
                  <a:pt x="11329048" y="92616"/>
                  <a:pt x="11329048" y="89771"/>
                </a:cubicBezTo>
                <a:cubicBezTo>
                  <a:pt x="11329048" y="87015"/>
                  <a:pt x="11328225" y="84860"/>
                  <a:pt x="11326581" y="83304"/>
                </a:cubicBezTo>
                <a:cubicBezTo>
                  <a:pt x="11324936" y="81748"/>
                  <a:pt x="11323002" y="80970"/>
                  <a:pt x="11320780" y="80970"/>
                </a:cubicBezTo>
                <a:close/>
                <a:moveTo>
                  <a:pt x="11244580" y="80970"/>
                </a:moveTo>
                <a:cubicBezTo>
                  <a:pt x="11242357" y="80970"/>
                  <a:pt x="11240423" y="81748"/>
                  <a:pt x="11238779" y="83304"/>
                </a:cubicBezTo>
                <a:cubicBezTo>
                  <a:pt x="11237134" y="84860"/>
                  <a:pt x="11236312" y="87015"/>
                  <a:pt x="11236312" y="89771"/>
                </a:cubicBezTo>
                <a:cubicBezTo>
                  <a:pt x="11236312" y="92616"/>
                  <a:pt x="11237134" y="94816"/>
                  <a:pt x="11238779" y="96372"/>
                </a:cubicBezTo>
                <a:cubicBezTo>
                  <a:pt x="11240423" y="97928"/>
                  <a:pt x="11242357" y="98706"/>
                  <a:pt x="11244580" y="98706"/>
                </a:cubicBezTo>
                <a:cubicBezTo>
                  <a:pt x="11246802" y="98706"/>
                  <a:pt x="11248736" y="97928"/>
                  <a:pt x="11250381" y="96372"/>
                </a:cubicBezTo>
                <a:cubicBezTo>
                  <a:pt x="11252025" y="94816"/>
                  <a:pt x="11252848" y="92616"/>
                  <a:pt x="11252848" y="89771"/>
                </a:cubicBezTo>
                <a:cubicBezTo>
                  <a:pt x="11252848" y="87015"/>
                  <a:pt x="11252025" y="84860"/>
                  <a:pt x="11250381" y="83304"/>
                </a:cubicBezTo>
                <a:cubicBezTo>
                  <a:pt x="11248736" y="81748"/>
                  <a:pt x="11246802" y="80970"/>
                  <a:pt x="11244580" y="80970"/>
                </a:cubicBezTo>
                <a:close/>
                <a:moveTo>
                  <a:pt x="11168380" y="80970"/>
                </a:moveTo>
                <a:cubicBezTo>
                  <a:pt x="11166157" y="80970"/>
                  <a:pt x="11164223" y="81748"/>
                  <a:pt x="11162579" y="83304"/>
                </a:cubicBezTo>
                <a:cubicBezTo>
                  <a:pt x="11160934" y="84860"/>
                  <a:pt x="11160112" y="87015"/>
                  <a:pt x="11160112" y="89771"/>
                </a:cubicBezTo>
                <a:cubicBezTo>
                  <a:pt x="11160112" y="92616"/>
                  <a:pt x="11160934" y="94816"/>
                  <a:pt x="11162579" y="96372"/>
                </a:cubicBezTo>
                <a:cubicBezTo>
                  <a:pt x="11164223" y="97928"/>
                  <a:pt x="11166157" y="98706"/>
                  <a:pt x="11168380" y="98706"/>
                </a:cubicBezTo>
                <a:cubicBezTo>
                  <a:pt x="11170602" y="98706"/>
                  <a:pt x="11172536" y="97928"/>
                  <a:pt x="11174181" y="96372"/>
                </a:cubicBezTo>
                <a:cubicBezTo>
                  <a:pt x="11175825" y="94816"/>
                  <a:pt x="11176648" y="92616"/>
                  <a:pt x="11176648" y="89771"/>
                </a:cubicBezTo>
                <a:cubicBezTo>
                  <a:pt x="11176648" y="87015"/>
                  <a:pt x="11175825" y="84860"/>
                  <a:pt x="11174181" y="83304"/>
                </a:cubicBezTo>
                <a:cubicBezTo>
                  <a:pt x="11172536" y="81748"/>
                  <a:pt x="11170602" y="80970"/>
                  <a:pt x="11168380" y="80970"/>
                </a:cubicBezTo>
                <a:close/>
                <a:moveTo>
                  <a:pt x="10930255" y="80970"/>
                </a:moveTo>
                <a:cubicBezTo>
                  <a:pt x="10928032" y="80970"/>
                  <a:pt x="10926098" y="81748"/>
                  <a:pt x="10924454" y="83304"/>
                </a:cubicBezTo>
                <a:cubicBezTo>
                  <a:pt x="10922809" y="84860"/>
                  <a:pt x="10921987" y="87015"/>
                  <a:pt x="10921987" y="89771"/>
                </a:cubicBezTo>
                <a:cubicBezTo>
                  <a:pt x="10921987" y="92616"/>
                  <a:pt x="10922809" y="94816"/>
                  <a:pt x="10924454" y="96372"/>
                </a:cubicBezTo>
                <a:cubicBezTo>
                  <a:pt x="10926098" y="97928"/>
                  <a:pt x="10928032" y="98706"/>
                  <a:pt x="10930255" y="98706"/>
                </a:cubicBezTo>
                <a:cubicBezTo>
                  <a:pt x="10932477" y="98706"/>
                  <a:pt x="10934411" y="97928"/>
                  <a:pt x="10936056" y="96372"/>
                </a:cubicBezTo>
                <a:cubicBezTo>
                  <a:pt x="10937700" y="94816"/>
                  <a:pt x="10938523" y="92616"/>
                  <a:pt x="10938523" y="89771"/>
                </a:cubicBezTo>
                <a:cubicBezTo>
                  <a:pt x="10938523" y="87015"/>
                  <a:pt x="10937700" y="84860"/>
                  <a:pt x="10936056" y="83304"/>
                </a:cubicBezTo>
                <a:cubicBezTo>
                  <a:pt x="10934411" y="81748"/>
                  <a:pt x="10932477" y="80970"/>
                  <a:pt x="10930255" y="80970"/>
                </a:cubicBezTo>
                <a:close/>
                <a:moveTo>
                  <a:pt x="10768330" y="80970"/>
                </a:moveTo>
                <a:cubicBezTo>
                  <a:pt x="10766107" y="80970"/>
                  <a:pt x="10764173" y="81748"/>
                  <a:pt x="10762529" y="83304"/>
                </a:cubicBezTo>
                <a:cubicBezTo>
                  <a:pt x="10760884" y="84860"/>
                  <a:pt x="10760062" y="87015"/>
                  <a:pt x="10760062" y="89771"/>
                </a:cubicBezTo>
                <a:cubicBezTo>
                  <a:pt x="10760062" y="92616"/>
                  <a:pt x="10760884" y="94816"/>
                  <a:pt x="10762529" y="96372"/>
                </a:cubicBezTo>
                <a:cubicBezTo>
                  <a:pt x="10764173" y="97928"/>
                  <a:pt x="10766107" y="98706"/>
                  <a:pt x="10768330" y="98706"/>
                </a:cubicBezTo>
                <a:cubicBezTo>
                  <a:pt x="10770552" y="98706"/>
                  <a:pt x="10772486" y="97928"/>
                  <a:pt x="10774131" y="96372"/>
                </a:cubicBezTo>
                <a:cubicBezTo>
                  <a:pt x="10775775" y="94816"/>
                  <a:pt x="10776598" y="92616"/>
                  <a:pt x="10776598" y="89771"/>
                </a:cubicBezTo>
                <a:cubicBezTo>
                  <a:pt x="10776598" y="87015"/>
                  <a:pt x="10775775" y="84860"/>
                  <a:pt x="10774131" y="83304"/>
                </a:cubicBezTo>
                <a:cubicBezTo>
                  <a:pt x="10772486" y="81748"/>
                  <a:pt x="10770552" y="80970"/>
                  <a:pt x="10768330" y="80970"/>
                </a:cubicBezTo>
                <a:close/>
                <a:moveTo>
                  <a:pt x="10692130" y="80970"/>
                </a:moveTo>
                <a:cubicBezTo>
                  <a:pt x="10689907" y="80970"/>
                  <a:pt x="10687973" y="81748"/>
                  <a:pt x="10686329" y="83304"/>
                </a:cubicBezTo>
                <a:cubicBezTo>
                  <a:pt x="10684684" y="84860"/>
                  <a:pt x="10683862" y="87015"/>
                  <a:pt x="10683862" y="89771"/>
                </a:cubicBezTo>
                <a:cubicBezTo>
                  <a:pt x="10683862" y="92616"/>
                  <a:pt x="10684684" y="94816"/>
                  <a:pt x="10686329" y="96372"/>
                </a:cubicBezTo>
                <a:cubicBezTo>
                  <a:pt x="10687973" y="97928"/>
                  <a:pt x="10689907" y="98706"/>
                  <a:pt x="10692130" y="98706"/>
                </a:cubicBezTo>
                <a:cubicBezTo>
                  <a:pt x="10694352" y="98706"/>
                  <a:pt x="10696286" y="97928"/>
                  <a:pt x="10697931" y="96372"/>
                </a:cubicBezTo>
                <a:cubicBezTo>
                  <a:pt x="10699575" y="94816"/>
                  <a:pt x="10700398" y="92616"/>
                  <a:pt x="10700398" y="89771"/>
                </a:cubicBezTo>
                <a:cubicBezTo>
                  <a:pt x="10700398" y="87015"/>
                  <a:pt x="10699575" y="84860"/>
                  <a:pt x="10697931" y="83304"/>
                </a:cubicBezTo>
                <a:cubicBezTo>
                  <a:pt x="10696286" y="81748"/>
                  <a:pt x="10694352" y="80970"/>
                  <a:pt x="10692130" y="80970"/>
                </a:cubicBezTo>
                <a:close/>
                <a:moveTo>
                  <a:pt x="10454005" y="80970"/>
                </a:moveTo>
                <a:cubicBezTo>
                  <a:pt x="10451782" y="80970"/>
                  <a:pt x="10449848" y="81748"/>
                  <a:pt x="10448204" y="83304"/>
                </a:cubicBezTo>
                <a:cubicBezTo>
                  <a:pt x="10446559" y="84860"/>
                  <a:pt x="10445737" y="87015"/>
                  <a:pt x="10445737" y="89771"/>
                </a:cubicBezTo>
                <a:cubicBezTo>
                  <a:pt x="10445737" y="92616"/>
                  <a:pt x="10446559" y="94816"/>
                  <a:pt x="10448204" y="96372"/>
                </a:cubicBezTo>
                <a:cubicBezTo>
                  <a:pt x="10449848" y="97928"/>
                  <a:pt x="10451782" y="98706"/>
                  <a:pt x="10454005" y="98706"/>
                </a:cubicBezTo>
                <a:cubicBezTo>
                  <a:pt x="10456227" y="98706"/>
                  <a:pt x="10458161" y="97928"/>
                  <a:pt x="10459806" y="96372"/>
                </a:cubicBezTo>
                <a:cubicBezTo>
                  <a:pt x="10461450" y="94816"/>
                  <a:pt x="10462273" y="92616"/>
                  <a:pt x="10462273" y="89771"/>
                </a:cubicBezTo>
                <a:cubicBezTo>
                  <a:pt x="10462273" y="87015"/>
                  <a:pt x="10461450" y="84860"/>
                  <a:pt x="10459806" y="83304"/>
                </a:cubicBezTo>
                <a:cubicBezTo>
                  <a:pt x="10458161" y="81748"/>
                  <a:pt x="10456227" y="80970"/>
                  <a:pt x="10454005" y="80970"/>
                </a:cubicBezTo>
                <a:close/>
                <a:moveTo>
                  <a:pt x="10139681" y="80970"/>
                </a:moveTo>
                <a:cubicBezTo>
                  <a:pt x="10137458" y="80970"/>
                  <a:pt x="10135525" y="81748"/>
                  <a:pt x="10133881" y="83304"/>
                </a:cubicBezTo>
                <a:cubicBezTo>
                  <a:pt x="10132236" y="84860"/>
                  <a:pt x="10131414" y="87015"/>
                  <a:pt x="10131414" y="89771"/>
                </a:cubicBezTo>
                <a:cubicBezTo>
                  <a:pt x="10131414" y="92616"/>
                  <a:pt x="10132236" y="94816"/>
                  <a:pt x="10133881" y="96372"/>
                </a:cubicBezTo>
                <a:cubicBezTo>
                  <a:pt x="10135525" y="97928"/>
                  <a:pt x="10137458" y="98706"/>
                  <a:pt x="10139681" y="98706"/>
                </a:cubicBezTo>
                <a:cubicBezTo>
                  <a:pt x="10141904" y="98706"/>
                  <a:pt x="10143838" y="97928"/>
                  <a:pt x="10145482" y="96372"/>
                </a:cubicBezTo>
                <a:cubicBezTo>
                  <a:pt x="10147126" y="94816"/>
                  <a:pt x="10147949" y="92616"/>
                  <a:pt x="10147949" y="89771"/>
                </a:cubicBezTo>
                <a:cubicBezTo>
                  <a:pt x="10147949" y="87015"/>
                  <a:pt x="10147126" y="84860"/>
                  <a:pt x="10145482" y="83304"/>
                </a:cubicBezTo>
                <a:cubicBezTo>
                  <a:pt x="10143838" y="81748"/>
                  <a:pt x="10141904" y="80970"/>
                  <a:pt x="10139681" y="80970"/>
                </a:cubicBezTo>
                <a:close/>
                <a:moveTo>
                  <a:pt x="10053956" y="80970"/>
                </a:moveTo>
                <a:cubicBezTo>
                  <a:pt x="10051733" y="80970"/>
                  <a:pt x="10049800" y="81748"/>
                  <a:pt x="10048156" y="83304"/>
                </a:cubicBezTo>
                <a:cubicBezTo>
                  <a:pt x="10046510" y="84860"/>
                  <a:pt x="10045688" y="87015"/>
                  <a:pt x="10045688" y="89771"/>
                </a:cubicBezTo>
                <a:cubicBezTo>
                  <a:pt x="10045688" y="92616"/>
                  <a:pt x="10046510" y="94816"/>
                  <a:pt x="10048156" y="96372"/>
                </a:cubicBezTo>
                <a:cubicBezTo>
                  <a:pt x="10049800" y="97928"/>
                  <a:pt x="10051733" y="98706"/>
                  <a:pt x="10053956" y="98706"/>
                </a:cubicBezTo>
                <a:cubicBezTo>
                  <a:pt x="10056178" y="98706"/>
                  <a:pt x="10058112" y="97928"/>
                  <a:pt x="10059757" y="96372"/>
                </a:cubicBezTo>
                <a:cubicBezTo>
                  <a:pt x="10061401" y="94816"/>
                  <a:pt x="10062224" y="92616"/>
                  <a:pt x="10062224" y="89771"/>
                </a:cubicBezTo>
                <a:cubicBezTo>
                  <a:pt x="10062224" y="87015"/>
                  <a:pt x="10061401" y="84860"/>
                  <a:pt x="10059757" y="83304"/>
                </a:cubicBezTo>
                <a:cubicBezTo>
                  <a:pt x="10058112" y="81748"/>
                  <a:pt x="10056178" y="80970"/>
                  <a:pt x="10053956" y="80970"/>
                </a:cubicBezTo>
                <a:close/>
                <a:moveTo>
                  <a:pt x="9968231" y="80970"/>
                </a:moveTo>
                <a:cubicBezTo>
                  <a:pt x="9966008" y="80970"/>
                  <a:pt x="9964075" y="81748"/>
                  <a:pt x="9962431" y="83304"/>
                </a:cubicBezTo>
                <a:cubicBezTo>
                  <a:pt x="9960785" y="84860"/>
                  <a:pt x="9959963" y="87015"/>
                  <a:pt x="9959963" y="89771"/>
                </a:cubicBezTo>
                <a:cubicBezTo>
                  <a:pt x="9959963" y="92616"/>
                  <a:pt x="9960785" y="94816"/>
                  <a:pt x="9962431" y="96372"/>
                </a:cubicBezTo>
                <a:cubicBezTo>
                  <a:pt x="9964075" y="97928"/>
                  <a:pt x="9966008" y="98706"/>
                  <a:pt x="9968231" y="98706"/>
                </a:cubicBezTo>
                <a:cubicBezTo>
                  <a:pt x="9970453" y="98706"/>
                  <a:pt x="9972387" y="97928"/>
                  <a:pt x="9974032" y="96372"/>
                </a:cubicBezTo>
                <a:cubicBezTo>
                  <a:pt x="9975676" y="94816"/>
                  <a:pt x="9976499" y="92616"/>
                  <a:pt x="9976499" y="89771"/>
                </a:cubicBezTo>
                <a:cubicBezTo>
                  <a:pt x="9976499" y="87015"/>
                  <a:pt x="9975676" y="84860"/>
                  <a:pt x="9974032" y="83304"/>
                </a:cubicBezTo>
                <a:cubicBezTo>
                  <a:pt x="9972387" y="81748"/>
                  <a:pt x="9970453" y="80970"/>
                  <a:pt x="9968231" y="80970"/>
                </a:cubicBezTo>
                <a:close/>
                <a:moveTo>
                  <a:pt x="9730106" y="80970"/>
                </a:moveTo>
                <a:cubicBezTo>
                  <a:pt x="9727883" y="80970"/>
                  <a:pt x="9725949" y="81748"/>
                  <a:pt x="9724305" y="83304"/>
                </a:cubicBezTo>
                <a:cubicBezTo>
                  <a:pt x="9722660" y="84860"/>
                  <a:pt x="9721838" y="87015"/>
                  <a:pt x="9721838" y="89771"/>
                </a:cubicBezTo>
                <a:cubicBezTo>
                  <a:pt x="9721838" y="92616"/>
                  <a:pt x="9722660" y="94816"/>
                  <a:pt x="9724305" y="96372"/>
                </a:cubicBezTo>
                <a:cubicBezTo>
                  <a:pt x="9725949" y="97928"/>
                  <a:pt x="9727883" y="98706"/>
                  <a:pt x="9730106" y="98706"/>
                </a:cubicBezTo>
                <a:cubicBezTo>
                  <a:pt x="9732328" y="98706"/>
                  <a:pt x="9734262" y="97928"/>
                  <a:pt x="9735907" y="96372"/>
                </a:cubicBezTo>
                <a:cubicBezTo>
                  <a:pt x="9737551" y="94816"/>
                  <a:pt x="9738374" y="92616"/>
                  <a:pt x="9738374" y="89771"/>
                </a:cubicBezTo>
                <a:cubicBezTo>
                  <a:pt x="9738374" y="87015"/>
                  <a:pt x="9737551" y="84860"/>
                  <a:pt x="9735907" y="83304"/>
                </a:cubicBezTo>
                <a:cubicBezTo>
                  <a:pt x="9734262" y="81748"/>
                  <a:pt x="9732328" y="80970"/>
                  <a:pt x="9730106" y="80970"/>
                </a:cubicBezTo>
                <a:close/>
                <a:moveTo>
                  <a:pt x="9577706" y="80970"/>
                </a:moveTo>
                <a:cubicBezTo>
                  <a:pt x="9575483" y="80970"/>
                  <a:pt x="9573549" y="81748"/>
                  <a:pt x="9571905" y="83304"/>
                </a:cubicBezTo>
                <a:cubicBezTo>
                  <a:pt x="9570260" y="84860"/>
                  <a:pt x="9569438" y="87015"/>
                  <a:pt x="9569438" y="89771"/>
                </a:cubicBezTo>
                <a:cubicBezTo>
                  <a:pt x="9569438" y="92616"/>
                  <a:pt x="9570260" y="94816"/>
                  <a:pt x="9571905" y="96372"/>
                </a:cubicBezTo>
                <a:cubicBezTo>
                  <a:pt x="9573549" y="97928"/>
                  <a:pt x="9575483" y="98706"/>
                  <a:pt x="9577706" y="98706"/>
                </a:cubicBezTo>
                <a:cubicBezTo>
                  <a:pt x="9579928" y="98706"/>
                  <a:pt x="9581861" y="97928"/>
                  <a:pt x="9583507" y="96372"/>
                </a:cubicBezTo>
                <a:cubicBezTo>
                  <a:pt x="9585150" y="94816"/>
                  <a:pt x="9585973" y="92616"/>
                  <a:pt x="9585973" y="89771"/>
                </a:cubicBezTo>
                <a:cubicBezTo>
                  <a:pt x="9585973" y="87015"/>
                  <a:pt x="9585150" y="84860"/>
                  <a:pt x="9583507" y="83304"/>
                </a:cubicBezTo>
                <a:cubicBezTo>
                  <a:pt x="9581861" y="81748"/>
                  <a:pt x="9579928" y="80970"/>
                  <a:pt x="9577706" y="80970"/>
                </a:cubicBezTo>
                <a:close/>
                <a:moveTo>
                  <a:pt x="9415780" y="80970"/>
                </a:moveTo>
                <a:cubicBezTo>
                  <a:pt x="9413557" y="80970"/>
                  <a:pt x="9411623" y="81748"/>
                  <a:pt x="9409979" y="83304"/>
                </a:cubicBezTo>
                <a:cubicBezTo>
                  <a:pt x="9408335" y="84860"/>
                  <a:pt x="9407513" y="87015"/>
                  <a:pt x="9407513" y="89771"/>
                </a:cubicBezTo>
                <a:cubicBezTo>
                  <a:pt x="9407513" y="92616"/>
                  <a:pt x="9408335" y="94816"/>
                  <a:pt x="9409979" y="96372"/>
                </a:cubicBezTo>
                <a:cubicBezTo>
                  <a:pt x="9411623" y="97928"/>
                  <a:pt x="9413557" y="98706"/>
                  <a:pt x="9415780" y="98706"/>
                </a:cubicBezTo>
                <a:cubicBezTo>
                  <a:pt x="9418002" y="98706"/>
                  <a:pt x="9419936" y="97928"/>
                  <a:pt x="9421581" y="96372"/>
                </a:cubicBezTo>
                <a:cubicBezTo>
                  <a:pt x="9423225" y="94816"/>
                  <a:pt x="9424047" y="92616"/>
                  <a:pt x="9424048" y="89771"/>
                </a:cubicBezTo>
                <a:cubicBezTo>
                  <a:pt x="9424047" y="87015"/>
                  <a:pt x="9423225" y="84860"/>
                  <a:pt x="9421581" y="83304"/>
                </a:cubicBezTo>
                <a:cubicBezTo>
                  <a:pt x="9419936" y="81748"/>
                  <a:pt x="9418002" y="80970"/>
                  <a:pt x="9415780" y="80970"/>
                </a:cubicBezTo>
                <a:close/>
                <a:moveTo>
                  <a:pt x="9339580" y="80970"/>
                </a:moveTo>
                <a:cubicBezTo>
                  <a:pt x="9337357" y="80970"/>
                  <a:pt x="9335423" y="81748"/>
                  <a:pt x="9333779" y="83304"/>
                </a:cubicBezTo>
                <a:cubicBezTo>
                  <a:pt x="9332134" y="84860"/>
                  <a:pt x="9331312" y="87015"/>
                  <a:pt x="9331312" y="89771"/>
                </a:cubicBezTo>
                <a:cubicBezTo>
                  <a:pt x="9331312" y="92616"/>
                  <a:pt x="9332134" y="94816"/>
                  <a:pt x="9333779" y="96372"/>
                </a:cubicBezTo>
                <a:cubicBezTo>
                  <a:pt x="9335423" y="97928"/>
                  <a:pt x="9337357" y="98706"/>
                  <a:pt x="9339580" y="98706"/>
                </a:cubicBezTo>
                <a:cubicBezTo>
                  <a:pt x="9341802" y="98706"/>
                  <a:pt x="9343736" y="97928"/>
                  <a:pt x="9345381" y="96372"/>
                </a:cubicBezTo>
                <a:cubicBezTo>
                  <a:pt x="9347024" y="94816"/>
                  <a:pt x="9347848" y="92616"/>
                  <a:pt x="9347848" y="89771"/>
                </a:cubicBezTo>
                <a:cubicBezTo>
                  <a:pt x="9347848" y="87015"/>
                  <a:pt x="9347024" y="84860"/>
                  <a:pt x="9345381" y="83304"/>
                </a:cubicBezTo>
                <a:cubicBezTo>
                  <a:pt x="9343736" y="81748"/>
                  <a:pt x="9341802" y="80970"/>
                  <a:pt x="9339580" y="80970"/>
                </a:cubicBezTo>
                <a:close/>
                <a:moveTo>
                  <a:pt x="9015730" y="80970"/>
                </a:moveTo>
                <a:cubicBezTo>
                  <a:pt x="9013507" y="80970"/>
                  <a:pt x="9011573" y="81748"/>
                  <a:pt x="9009929" y="83304"/>
                </a:cubicBezTo>
                <a:cubicBezTo>
                  <a:pt x="9008285" y="84860"/>
                  <a:pt x="9007463" y="87015"/>
                  <a:pt x="9007463" y="89771"/>
                </a:cubicBezTo>
                <a:cubicBezTo>
                  <a:pt x="9007463" y="92616"/>
                  <a:pt x="9008285" y="94816"/>
                  <a:pt x="9009929" y="96372"/>
                </a:cubicBezTo>
                <a:cubicBezTo>
                  <a:pt x="9011573" y="97928"/>
                  <a:pt x="9013507" y="98706"/>
                  <a:pt x="9015730" y="98706"/>
                </a:cubicBezTo>
                <a:cubicBezTo>
                  <a:pt x="9017952" y="98706"/>
                  <a:pt x="9019886" y="97928"/>
                  <a:pt x="9021531" y="96372"/>
                </a:cubicBezTo>
                <a:cubicBezTo>
                  <a:pt x="9023175" y="94816"/>
                  <a:pt x="9023997" y="92616"/>
                  <a:pt x="9023998" y="89771"/>
                </a:cubicBezTo>
                <a:cubicBezTo>
                  <a:pt x="9023997" y="87015"/>
                  <a:pt x="9023175" y="84860"/>
                  <a:pt x="9021531" y="83304"/>
                </a:cubicBezTo>
                <a:cubicBezTo>
                  <a:pt x="9019886" y="81748"/>
                  <a:pt x="9017952" y="80970"/>
                  <a:pt x="9015730" y="80970"/>
                </a:cubicBezTo>
                <a:close/>
                <a:moveTo>
                  <a:pt x="8539480" y="80970"/>
                </a:moveTo>
                <a:cubicBezTo>
                  <a:pt x="8537257" y="80970"/>
                  <a:pt x="8535323" y="81748"/>
                  <a:pt x="8533679" y="83304"/>
                </a:cubicBezTo>
                <a:cubicBezTo>
                  <a:pt x="8532034" y="84860"/>
                  <a:pt x="8531213" y="87015"/>
                  <a:pt x="8531213" y="89771"/>
                </a:cubicBezTo>
                <a:cubicBezTo>
                  <a:pt x="8531213" y="92616"/>
                  <a:pt x="8532034" y="94816"/>
                  <a:pt x="8533679" y="96372"/>
                </a:cubicBezTo>
                <a:cubicBezTo>
                  <a:pt x="8535323" y="97928"/>
                  <a:pt x="8537257" y="98706"/>
                  <a:pt x="8539480" y="98706"/>
                </a:cubicBezTo>
                <a:cubicBezTo>
                  <a:pt x="8541702" y="98706"/>
                  <a:pt x="8543636" y="97928"/>
                  <a:pt x="8545281" y="96372"/>
                </a:cubicBezTo>
                <a:cubicBezTo>
                  <a:pt x="8546924" y="94816"/>
                  <a:pt x="8547747" y="92616"/>
                  <a:pt x="8547748" y="89771"/>
                </a:cubicBezTo>
                <a:cubicBezTo>
                  <a:pt x="8547747" y="87015"/>
                  <a:pt x="8546924" y="84860"/>
                  <a:pt x="8545281" y="83304"/>
                </a:cubicBezTo>
                <a:cubicBezTo>
                  <a:pt x="8543636" y="81748"/>
                  <a:pt x="8541702" y="80970"/>
                  <a:pt x="8539480" y="80970"/>
                </a:cubicBezTo>
                <a:close/>
                <a:moveTo>
                  <a:pt x="8301355" y="80970"/>
                </a:moveTo>
                <a:cubicBezTo>
                  <a:pt x="8299132" y="80970"/>
                  <a:pt x="8297199" y="81748"/>
                  <a:pt x="8295555" y="83304"/>
                </a:cubicBezTo>
                <a:cubicBezTo>
                  <a:pt x="8293910" y="84860"/>
                  <a:pt x="8293087" y="87015"/>
                  <a:pt x="8293087" y="89771"/>
                </a:cubicBezTo>
                <a:cubicBezTo>
                  <a:pt x="8293087" y="92616"/>
                  <a:pt x="8293910" y="94816"/>
                  <a:pt x="8295555" y="96372"/>
                </a:cubicBezTo>
                <a:cubicBezTo>
                  <a:pt x="8297199" y="97928"/>
                  <a:pt x="8299132" y="98706"/>
                  <a:pt x="8301355" y="98706"/>
                </a:cubicBezTo>
                <a:cubicBezTo>
                  <a:pt x="8303578" y="98706"/>
                  <a:pt x="8305512" y="97928"/>
                  <a:pt x="8307156" y="96372"/>
                </a:cubicBezTo>
                <a:cubicBezTo>
                  <a:pt x="8308800" y="94816"/>
                  <a:pt x="8309622" y="92616"/>
                  <a:pt x="8309623" y="89771"/>
                </a:cubicBezTo>
                <a:cubicBezTo>
                  <a:pt x="8309622" y="87015"/>
                  <a:pt x="8308800" y="84860"/>
                  <a:pt x="8307156" y="83304"/>
                </a:cubicBezTo>
                <a:cubicBezTo>
                  <a:pt x="8305512" y="81748"/>
                  <a:pt x="8303578" y="80970"/>
                  <a:pt x="8301355" y="80970"/>
                </a:cubicBezTo>
                <a:close/>
                <a:moveTo>
                  <a:pt x="8148955" y="80970"/>
                </a:moveTo>
                <a:cubicBezTo>
                  <a:pt x="8146732" y="80970"/>
                  <a:pt x="8144799" y="81748"/>
                  <a:pt x="8143154" y="83304"/>
                </a:cubicBezTo>
                <a:cubicBezTo>
                  <a:pt x="8141510" y="84860"/>
                  <a:pt x="8140687" y="87015"/>
                  <a:pt x="8140687" y="89771"/>
                </a:cubicBezTo>
                <a:cubicBezTo>
                  <a:pt x="8140687" y="92616"/>
                  <a:pt x="8141510" y="94816"/>
                  <a:pt x="8143154" y="96372"/>
                </a:cubicBezTo>
                <a:cubicBezTo>
                  <a:pt x="8144799" y="97928"/>
                  <a:pt x="8146732" y="98706"/>
                  <a:pt x="8148955" y="98706"/>
                </a:cubicBezTo>
                <a:cubicBezTo>
                  <a:pt x="8151177" y="98706"/>
                  <a:pt x="8153111" y="97928"/>
                  <a:pt x="8154756" y="96372"/>
                </a:cubicBezTo>
                <a:cubicBezTo>
                  <a:pt x="8156400" y="94816"/>
                  <a:pt x="8157222" y="92616"/>
                  <a:pt x="8157223" y="89771"/>
                </a:cubicBezTo>
                <a:cubicBezTo>
                  <a:pt x="8157222" y="87015"/>
                  <a:pt x="8156400" y="84860"/>
                  <a:pt x="8154756" y="83304"/>
                </a:cubicBezTo>
                <a:cubicBezTo>
                  <a:pt x="8153111" y="81748"/>
                  <a:pt x="8151177" y="80970"/>
                  <a:pt x="8148955" y="80970"/>
                </a:cubicBezTo>
                <a:close/>
                <a:moveTo>
                  <a:pt x="7910830" y="80970"/>
                </a:moveTo>
                <a:cubicBezTo>
                  <a:pt x="7908607" y="80970"/>
                  <a:pt x="7906673" y="81748"/>
                  <a:pt x="7905029" y="83304"/>
                </a:cubicBezTo>
                <a:cubicBezTo>
                  <a:pt x="7903384" y="84860"/>
                  <a:pt x="7902562" y="87015"/>
                  <a:pt x="7902562" y="89771"/>
                </a:cubicBezTo>
                <a:cubicBezTo>
                  <a:pt x="7902562" y="92616"/>
                  <a:pt x="7903384" y="94816"/>
                  <a:pt x="7905029" y="96372"/>
                </a:cubicBezTo>
                <a:cubicBezTo>
                  <a:pt x="7906673" y="97928"/>
                  <a:pt x="7908607" y="98706"/>
                  <a:pt x="7910830" y="98706"/>
                </a:cubicBezTo>
                <a:cubicBezTo>
                  <a:pt x="7913052" y="98706"/>
                  <a:pt x="7914985" y="97928"/>
                  <a:pt x="7916631" y="96372"/>
                </a:cubicBezTo>
                <a:cubicBezTo>
                  <a:pt x="7918275" y="94816"/>
                  <a:pt x="7919097" y="92616"/>
                  <a:pt x="7919097" y="89771"/>
                </a:cubicBezTo>
                <a:cubicBezTo>
                  <a:pt x="7919097" y="87015"/>
                  <a:pt x="7918275" y="84860"/>
                  <a:pt x="7916631" y="83304"/>
                </a:cubicBezTo>
                <a:cubicBezTo>
                  <a:pt x="7914985" y="81748"/>
                  <a:pt x="7913052" y="80970"/>
                  <a:pt x="7910830" y="80970"/>
                </a:cubicBezTo>
                <a:close/>
                <a:moveTo>
                  <a:pt x="7825105" y="80970"/>
                </a:moveTo>
                <a:cubicBezTo>
                  <a:pt x="7822882" y="80970"/>
                  <a:pt x="7820949" y="81748"/>
                  <a:pt x="7819305" y="83304"/>
                </a:cubicBezTo>
                <a:cubicBezTo>
                  <a:pt x="7817660" y="84860"/>
                  <a:pt x="7816837" y="87015"/>
                  <a:pt x="7816837" y="89771"/>
                </a:cubicBezTo>
                <a:cubicBezTo>
                  <a:pt x="7816837" y="92616"/>
                  <a:pt x="7817660" y="94816"/>
                  <a:pt x="7819305" y="96372"/>
                </a:cubicBezTo>
                <a:cubicBezTo>
                  <a:pt x="7820949" y="97928"/>
                  <a:pt x="7822882" y="98706"/>
                  <a:pt x="7825105" y="98706"/>
                </a:cubicBezTo>
                <a:cubicBezTo>
                  <a:pt x="7827328" y="98706"/>
                  <a:pt x="7829262" y="97928"/>
                  <a:pt x="7830906" y="96372"/>
                </a:cubicBezTo>
                <a:cubicBezTo>
                  <a:pt x="7832550" y="94816"/>
                  <a:pt x="7833372" y="92616"/>
                  <a:pt x="7833373" y="89771"/>
                </a:cubicBezTo>
                <a:cubicBezTo>
                  <a:pt x="7833372" y="87015"/>
                  <a:pt x="7832550" y="84860"/>
                  <a:pt x="7830906" y="83304"/>
                </a:cubicBezTo>
                <a:cubicBezTo>
                  <a:pt x="7829262" y="81748"/>
                  <a:pt x="7827328" y="80970"/>
                  <a:pt x="7825105" y="80970"/>
                </a:cubicBezTo>
                <a:close/>
                <a:moveTo>
                  <a:pt x="7586980" y="80970"/>
                </a:moveTo>
                <a:cubicBezTo>
                  <a:pt x="7584757" y="80970"/>
                  <a:pt x="7582823" y="81748"/>
                  <a:pt x="7581180" y="83304"/>
                </a:cubicBezTo>
                <a:cubicBezTo>
                  <a:pt x="7579534" y="84860"/>
                  <a:pt x="7578712" y="87015"/>
                  <a:pt x="7578712" y="89771"/>
                </a:cubicBezTo>
                <a:cubicBezTo>
                  <a:pt x="7578712" y="92616"/>
                  <a:pt x="7579534" y="94816"/>
                  <a:pt x="7581180" y="96372"/>
                </a:cubicBezTo>
                <a:cubicBezTo>
                  <a:pt x="7582823" y="97928"/>
                  <a:pt x="7584757" y="98706"/>
                  <a:pt x="7586980" y="98706"/>
                </a:cubicBezTo>
                <a:cubicBezTo>
                  <a:pt x="7589202" y="98706"/>
                  <a:pt x="7591136" y="97928"/>
                  <a:pt x="7592781" y="96372"/>
                </a:cubicBezTo>
                <a:cubicBezTo>
                  <a:pt x="7594425" y="94816"/>
                  <a:pt x="7595247" y="92616"/>
                  <a:pt x="7595248" y="89771"/>
                </a:cubicBezTo>
                <a:cubicBezTo>
                  <a:pt x="7595247" y="87015"/>
                  <a:pt x="7594425" y="84860"/>
                  <a:pt x="7592781" y="83304"/>
                </a:cubicBezTo>
                <a:cubicBezTo>
                  <a:pt x="7591136" y="81748"/>
                  <a:pt x="7589202" y="80970"/>
                  <a:pt x="7586980" y="80970"/>
                </a:cubicBezTo>
                <a:close/>
                <a:moveTo>
                  <a:pt x="7272655" y="80970"/>
                </a:moveTo>
                <a:cubicBezTo>
                  <a:pt x="7270432" y="80970"/>
                  <a:pt x="7268499" y="81748"/>
                  <a:pt x="7266854" y="83304"/>
                </a:cubicBezTo>
                <a:cubicBezTo>
                  <a:pt x="7265209" y="84860"/>
                  <a:pt x="7264387" y="87015"/>
                  <a:pt x="7264387" y="89771"/>
                </a:cubicBezTo>
                <a:cubicBezTo>
                  <a:pt x="7264387" y="92616"/>
                  <a:pt x="7265209" y="94816"/>
                  <a:pt x="7266854" y="96372"/>
                </a:cubicBezTo>
                <a:cubicBezTo>
                  <a:pt x="7268499" y="97928"/>
                  <a:pt x="7270432" y="98706"/>
                  <a:pt x="7272655" y="98706"/>
                </a:cubicBezTo>
                <a:cubicBezTo>
                  <a:pt x="7274877" y="98706"/>
                  <a:pt x="7276811" y="97928"/>
                  <a:pt x="7278456" y="96372"/>
                </a:cubicBezTo>
                <a:cubicBezTo>
                  <a:pt x="7280100" y="94816"/>
                  <a:pt x="7280922" y="92616"/>
                  <a:pt x="7280922" y="89771"/>
                </a:cubicBezTo>
                <a:cubicBezTo>
                  <a:pt x="7280922" y="87015"/>
                  <a:pt x="7280100" y="84860"/>
                  <a:pt x="7278456" y="83304"/>
                </a:cubicBezTo>
                <a:cubicBezTo>
                  <a:pt x="7276811" y="81748"/>
                  <a:pt x="7274877" y="80970"/>
                  <a:pt x="7272655" y="80970"/>
                </a:cubicBezTo>
                <a:close/>
                <a:moveTo>
                  <a:pt x="7110730" y="80970"/>
                </a:moveTo>
                <a:cubicBezTo>
                  <a:pt x="7108507" y="80970"/>
                  <a:pt x="7106573" y="81748"/>
                  <a:pt x="7104929" y="83304"/>
                </a:cubicBezTo>
                <a:cubicBezTo>
                  <a:pt x="7103284" y="84860"/>
                  <a:pt x="7102462" y="87015"/>
                  <a:pt x="7102462" y="89771"/>
                </a:cubicBezTo>
                <a:cubicBezTo>
                  <a:pt x="7102462" y="92616"/>
                  <a:pt x="7103284" y="94816"/>
                  <a:pt x="7104929" y="96372"/>
                </a:cubicBezTo>
                <a:cubicBezTo>
                  <a:pt x="7106573" y="97928"/>
                  <a:pt x="7108507" y="98706"/>
                  <a:pt x="7110730" y="98706"/>
                </a:cubicBezTo>
                <a:cubicBezTo>
                  <a:pt x="7112952" y="98706"/>
                  <a:pt x="7114885" y="97928"/>
                  <a:pt x="7116531" y="96372"/>
                </a:cubicBezTo>
                <a:cubicBezTo>
                  <a:pt x="7118175" y="94816"/>
                  <a:pt x="7118997" y="92616"/>
                  <a:pt x="7118997" y="89771"/>
                </a:cubicBezTo>
                <a:cubicBezTo>
                  <a:pt x="7118997" y="87015"/>
                  <a:pt x="7118175" y="84860"/>
                  <a:pt x="7116531" y="83304"/>
                </a:cubicBezTo>
                <a:cubicBezTo>
                  <a:pt x="7114885" y="81748"/>
                  <a:pt x="7112952" y="80970"/>
                  <a:pt x="7110730" y="80970"/>
                </a:cubicBezTo>
                <a:close/>
                <a:moveTo>
                  <a:pt x="6872605" y="80970"/>
                </a:moveTo>
                <a:cubicBezTo>
                  <a:pt x="6870382" y="80970"/>
                  <a:pt x="6868449" y="81748"/>
                  <a:pt x="6866804" y="83304"/>
                </a:cubicBezTo>
                <a:cubicBezTo>
                  <a:pt x="6865159" y="84860"/>
                  <a:pt x="6864337" y="87015"/>
                  <a:pt x="6864337" y="89771"/>
                </a:cubicBezTo>
                <a:cubicBezTo>
                  <a:pt x="6864337" y="92616"/>
                  <a:pt x="6865159" y="94816"/>
                  <a:pt x="6866804" y="96372"/>
                </a:cubicBezTo>
                <a:cubicBezTo>
                  <a:pt x="6868449" y="97928"/>
                  <a:pt x="6870382" y="98706"/>
                  <a:pt x="6872605" y="98706"/>
                </a:cubicBezTo>
                <a:cubicBezTo>
                  <a:pt x="6874827" y="98706"/>
                  <a:pt x="6876761" y="97928"/>
                  <a:pt x="6878406" y="96372"/>
                </a:cubicBezTo>
                <a:cubicBezTo>
                  <a:pt x="6880050" y="94816"/>
                  <a:pt x="6880872" y="92616"/>
                  <a:pt x="6880872" y="89771"/>
                </a:cubicBezTo>
                <a:cubicBezTo>
                  <a:pt x="6880872" y="87015"/>
                  <a:pt x="6880050" y="84860"/>
                  <a:pt x="6878406" y="83304"/>
                </a:cubicBezTo>
                <a:cubicBezTo>
                  <a:pt x="6876761" y="81748"/>
                  <a:pt x="6874827" y="80970"/>
                  <a:pt x="6872605" y="80970"/>
                </a:cubicBezTo>
                <a:close/>
                <a:moveTo>
                  <a:pt x="6720205" y="80970"/>
                </a:moveTo>
                <a:cubicBezTo>
                  <a:pt x="6717982" y="80970"/>
                  <a:pt x="6716048" y="81748"/>
                  <a:pt x="6714404" y="83304"/>
                </a:cubicBezTo>
                <a:cubicBezTo>
                  <a:pt x="6712759" y="84860"/>
                  <a:pt x="6711937" y="87015"/>
                  <a:pt x="6711937" y="89771"/>
                </a:cubicBezTo>
                <a:cubicBezTo>
                  <a:pt x="6711937" y="92616"/>
                  <a:pt x="6712759" y="94816"/>
                  <a:pt x="6714404" y="96372"/>
                </a:cubicBezTo>
                <a:cubicBezTo>
                  <a:pt x="6716048" y="97928"/>
                  <a:pt x="6717982" y="98706"/>
                  <a:pt x="6720205" y="98706"/>
                </a:cubicBezTo>
                <a:cubicBezTo>
                  <a:pt x="6722427" y="98706"/>
                  <a:pt x="6724361" y="97928"/>
                  <a:pt x="6726005" y="96372"/>
                </a:cubicBezTo>
                <a:cubicBezTo>
                  <a:pt x="6727650" y="94816"/>
                  <a:pt x="6728472" y="92616"/>
                  <a:pt x="6728472" y="89771"/>
                </a:cubicBezTo>
                <a:cubicBezTo>
                  <a:pt x="6728472" y="87015"/>
                  <a:pt x="6727650" y="84860"/>
                  <a:pt x="6726005" y="83304"/>
                </a:cubicBezTo>
                <a:cubicBezTo>
                  <a:pt x="6724361" y="81748"/>
                  <a:pt x="6722427" y="80970"/>
                  <a:pt x="6720205" y="80970"/>
                </a:cubicBezTo>
                <a:close/>
                <a:moveTo>
                  <a:pt x="6558280" y="80970"/>
                </a:moveTo>
                <a:cubicBezTo>
                  <a:pt x="6556057" y="80970"/>
                  <a:pt x="6554123" y="81748"/>
                  <a:pt x="6552479" y="83304"/>
                </a:cubicBezTo>
                <a:cubicBezTo>
                  <a:pt x="6550834" y="84860"/>
                  <a:pt x="6550012" y="87015"/>
                  <a:pt x="6550012" y="89771"/>
                </a:cubicBezTo>
                <a:cubicBezTo>
                  <a:pt x="6550012" y="92616"/>
                  <a:pt x="6550834" y="94816"/>
                  <a:pt x="6552479" y="96372"/>
                </a:cubicBezTo>
                <a:cubicBezTo>
                  <a:pt x="6554123" y="97928"/>
                  <a:pt x="6556057" y="98706"/>
                  <a:pt x="6558280" y="98706"/>
                </a:cubicBezTo>
                <a:cubicBezTo>
                  <a:pt x="6560502" y="98706"/>
                  <a:pt x="6562435" y="97928"/>
                  <a:pt x="6564081" y="96372"/>
                </a:cubicBezTo>
                <a:cubicBezTo>
                  <a:pt x="6565725" y="94816"/>
                  <a:pt x="6566547" y="92616"/>
                  <a:pt x="6566547" y="89771"/>
                </a:cubicBezTo>
                <a:cubicBezTo>
                  <a:pt x="6566547" y="87015"/>
                  <a:pt x="6565725" y="84860"/>
                  <a:pt x="6564081" y="83304"/>
                </a:cubicBezTo>
                <a:cubicBezTo>
                  <a:pt x="6562435" y="81748"/>
                  <a:pt x="6560502" y="80970"/>
                  <a:pt x="6558280" y="80970"/>
                </a:cubicBezTo>
                <a:close/>
                <a:moveTo>
                  <a:pt x="6482079" y="80970"/>
                </a:moveTo>
                <a:cubicBezTo>
                  <a:pt x="6479857" y="80970"/>
                  <a:pt x="6477923" y="81748"/>
                  <a:pt x="6476279" y="83304"/>
                </a:cubicBezTo>
                <a:cubicBezTo>
                  <a:pt x="6474634" y="84860"/>
                  <a:pt x="6473812" y="87015"/>
                  <a:pt x="6473812" y="89771"/>
                </a:cubicBezTo>
                <a:cubicBezTo>
                  <a:pt x="6473812" y="92616"/>
                  <a:pt x="6474634" y="94816"/>
                  <a:pt x="6476279" y="96372"/>
                </a:cubicBezTo>
                <a:cubicBezTo>
                  <a:pt x="6477923" y="97928"/>
                  <a:pt x="6479857" y="98706"/>
                  <a:pt x="6482079" y="98706"/>
                </a:cubicBezTo>
                <a:cubicBezTo>
                  <a:pt x="6484302" y="98706"/>
                  <a:pt x="6486235" y="97928"/>
                  <a:pt x="6487880" y="96372"/>
                </a:cubicBezTo>
                <a:cubicBezTo>
                  <a:pt x="6489525" y="94816"/>
                  <a:pt x="6490347" y="92616"/>
                  <a:pt x="6490347" y="89771"/>
                </a:cubicBezTo>
                <a:cubicBezTo>
                  <a:pt x="6490347" y="87015"/>
                  <a:pt x="6489525" y="84860"/>
                  <a:pt x="6487880" y="83304"/>
                </a:cubicBezTo>
                <a:cubicBezTo>
                  <a:pt x="6486235" y="81748"/>
                  <a:pt x="6484302" y="80970"/>
                  <a:pt x="6482079" y="80970"/>
                </a:cubicBezTo>
                <a:close/>
                <a:moveTo>
                  <a:pt x="6158230" y="80970"/>
                </a:moveTo>
                <a:cubicBezTo>
                  <a:pt x="6156007" y="80970"/>
                  <a:pt x="6154073" y="81748"/>
                  <a:pt x="6152429" y="83304"/>
                </a:cubicBezTo>
                <a:cubicBezTo>
                  <a:pt x="6150784" y="84860"/>
                  <a:pt x="6149962" y="87015"/>
                  <a:pt x="6149962" y="89771"/>
                </a:cubicBezTo>
                <a:cubicBezTo>
                  <a:pt x="6149962" y="92616"/>
                  <a:pt x="6150784" y="94816"/>
                  <a:pt x="6152429" y="96372"/>
                </a:cubicBezTo>
                <a:cubicBezTo>
                  <a:pt x="6154073" y="97928"/>
                  <a:pt x="6156007" y="98706"/>
                  <a:pt x="6158230" y="98706"/>
                </a:cubicBezTo>
                <a:cubicBezTo>
                  <a:pt x="6160452" y="98706"/>
                  <a:pt x="6162385" y="97928"/>
                  <a:pt x="6164031" y="96372"/>
                </a:cubicBezTo>
                <a:cubicBezTo>
                  <a:pt x="6165675" y="94816"/>
                  <a:pt x="6166497" y="92616"/>
                  <a:pt x="6166497" y="89771"/>
                </a:cubicBezTo>
                <a:cubicBezTo>
                  <a:pt x="6166497" y="87015"/>
                  <a:pt x="6165675" y="84860"/>
                  <a:pt x="6164031" y="83304"/>
                </a:cubicBezTo>
                <a:cubicBezTo>
                  <a:pt x="6162385" y="81748"/>
                  <a:pt x="6160452" y="80970"/>
                  <a:pt x="6158230" y="80970"/>
                </a:cubicBezTo>
                <a:close/>
                <a:moveTo>
                  <a:pt x="5681979" y="80970"/>
                </a:moveTo>
                <a:cubicBezTo>
                  <a:pt x="5679757" y="80970"/>
                  <a:pt x="5677823" y="81748"/>
                  <a:pt x="5676179" y="83304"/>
                </a:cubicBezTo>
                <a:cubicBezTo>
                  <a:pt x="5674534" y="84860"/>
                  <a:pt x="5673712" y="87015"/>
                  <a:pt x="5673712" y="89771"/>
                </a:cubicBezTo>
                <a:cubicBezTo>
                  <a:pt x="5673712" y="92616"/>
                  <a:pt x="5674534" y="94816"/>
                  <a:pt x="5676179" y="96372"/>
                </a:cubicBezTo>
                <a:cubicBezTo>
                  <a:pt x="5677823" y="97928"/>
                  <a:pt x="5679757" y="98706"/>
                  <a:pt x="5681979" y="98706"/>
                </a:cubicBezTo>
                <a:cubicBezTo>
                  <a:pt x="5684202" y="98706"/>
                  <a:pt x="5686135" y="97928"/>
                  <a:pt x="5687780" y="96372"/>
                </a:cubicBezTo>
                <a:cubicBezTo>
                  <a:pt x="5689425" y="94816"/>
                  <a:pt x="5690247" y="92616"/>
                  <a:pt x="5690247" y="89771"/>
                </a:cubicBezTo>
                <a:cubicBezTo>
                  <a:pt x="5690247" y="87015"/>
                  <a:pt x="5689425" y="84860"/>
                  <a:pt x="5687780" y="83304"/>
                </a:cubicBezTo>
                <a:cubicBezTo>
                  <a:pt x="5686135" y="81748"/>
                  <a:pt x="5684202" y="80970"/>
                  <a:pt x="5681979" y="80970"/>
                </a:cubicBezTo>
                <a:close/>
                <a:moveTo>
                  <a:pt x="5443854" y="80970"/>
                </a:moveTo>
                <a:cubicBezTo>
                  <a:pt x="5441632" y="80970"/>
                  <a:pt x="5439698" y="81748"/>
                  <a:pt x="5438053" y="83304"/>
                </a:cubicBezTo>
                <a:cubicBezTo>
                  <a:pt x="5436410" y="84860"/>
                  <a:pt x="5435587" y="87015"/>
                  <a:pt x="5435587" y="89771"/>
                </a:cubicBezTo>
                <a:cubicBezTo>
                  <a:pt x="5435587" y="92616"/>
                  <a:pt x="5436410" y="94816"/>
                  <a:pt x="5438053" y="96372"/>
                </a:cubicBezTo>
                <a:cubicBezTo>
                  <a:pt x="5439698" y="97928"/>
                  <a:pt x="5441632" y="98706"/>
                  <a:pt x="5443854" y="98706"/>
                </a:cubicBezTo>
                <a:cubicBezTo>
                  <a:pt x="5446077" y="98706"/>
                  <a:pt x="5448011" y="97928"/>
                  <a:pt x="5449655" y="96372"/>
                </a:cubicBezTo>
                <a:cubicBezTo>
                  <a:pt x="5451300" y="94816"/>
                  <a:pt x="5452122" y="92616"/>
                  <a:pt x="5452122" y="89771"/>
                </a:cubicBezTo>
                <a:cubicBezTo>
                  <a:pt x="5452122" y="87015"/>
                  <a:pt x="5451300" y="84860"/>
                  <a:pt x="5449655" y="83304"/>
                </a:cubicBezTo>
                <a:cubicBezTo>
                  <a:pt x="5448011" y="81748"/>
                  <a:pt x="5446077" y="80970"/>
                  <a:pt x="5443854" y="80970"/>
                </a:cubicBezTo>
                <a:close/>
                <a:moveTo>
                  <a:pt x="5053330" y="80970"/>
                </a:moveTo>
                <a:cubicBezTo>
                  <a:pt x="5051107" y="80970"/>
                  <a:pt x="5049173" y="81748"/>
                  <a:pt x="5047528" y="83304"/>
                </a:cubicBezTo>
                <a:cubicBezTo>
                  <a:pt x="5045883" y="84860"/>
                  <a:pt x="5045062" y="87015"/>
                  <a:pt x="5045062" y="89771"/>
                </a:cubicBezTo>
                <a:cubicBezTo>
                  <a:pt x="5045062" y="92616"/>
                  <a:pt x="5045883" y="94816"/>
                  <a:pt x="5047528" y="96372"/>
                </a:cubicBezTo>
                <a:cubicBezTo>
                  <a:pt x="5049173" y="97928"/>
                  <a:pt x="5051107" y="98706"/>
                  <a:pt x="5053330" y="98706"/>
                </a:cubicBezTo>
                <a:cubicBezTo>
                  <a:pt x="5055551" y="98706"/>
                  <a:pt x="5057485" y="97928"/>
                  <a:pt x="5059129" y="96372"/>
                </a:cubicBezTo>
                <a:cubicBezTo>
                  <a:pt x="5060775" y="94816"/>
                  <a:pt x="5061597" y="92616"/>
                  <a:pt x="5061597" y="89771"/>
                </a:cubicBezTo>
                <a:cubicBezTo>
                  <a:pt x="5061597" y="87015"/>
                  <a:pt x="5060775" y="84860"/>
                  <a:pt x="5059129" y="83304"/>
                </a:cubicBezTo>
                <a:cubicBezTo>
                  <a:pt x="5057485" y="81748"/>
                  <a:pt x="5055551" y="80970"/>
                  <a:pt x="5053330" y="80970"/>
                </a:cubicBezTo>
                <a:close/>
                <a:moveTo>
                  <a:pt x="4729479" y="80970"/>
                </a:moveTo>
                <a:cubicBezTo>
                  <a:pt x="4727257" y="80970"/>
                  <a:pt x="4725323" y="81748"/>
                  <a:pt x="4723678" y="83304"/>
                </a:cubicBezTo>
                <a:cubicBezTo>
                  <a:pt x="4722033" y="84860"/>
                  <a:pt x="4721211" y="87015"/>
                  <a:pt x="4721211" y="89771"/>
                </a:cubicBezTo>
                <a:cubicBezTo>
                  <a:pt x="4721211" y="92616"/>
                  <a:pt x="4722033" y="94816"/>
                  <a:pt x="4723678" y="96372"/>
                </a:cubicBezTo>
                <a:cubicBezTo>
                  <a:pt x="4725323" y="97928"/>
                  <a:pt x="4727257" y="98706"/>
                  <a:pt x="4729479" y="98706"/>
                </a:cubicBezTo>
                <a:cubicBezTo>
                  <a:pt x="4731701" y="98706"/>
                  <a:pt x="4733635" y="97928"/>
                  <a:pt x="4735280" y="96372"/>
                </a:cubicBezTo>
                <a:cubicBezTo>
                  <a:pt x="4736925" y="94816"/>
                  <a:pt x="4737747" y="92616"/>
                  <a:pt x="4737747" y="89771"/>
                </a:cubicBezTo>
                <a:cubicBezTo>
                  <a:pt x="4737747" y="87015"/>
                  <a:pt x="4736925" y="84860"/>
                  <a:pt x="4735280" y="83304"/>
                </a:cubicBezTo>
                <a:cubicBezTo>
                  <a:pt x="4733635" y="81748"/>
                  <a:pt x="4731701" y="80970"/>
                  <a:pt x="4729479" y="80970"/>
                </a:cubicBezTo>
                <a:close/>
                <a:moveTo>
                  <a:pt x="4577080" y="80970"/>
                </a:moveTo>
                <a:cubicBezTo>
                  <a:pt x="4574856" y="80970"/>
                  <a:pt x="4572924" y="81748"/>
                  <a:pt x="4571279" y="83304"/>
                </a:cubicBezTo>
                <a:cubicBezTo>
                  <a:pt x="4569634" y="84860"/>
                  <a:pt x="4568812" y="87015"/>
                  <a:pt x="4568812" y="89771"/>
                </a:cubicBezTo>
                <a:cubicBezTo>
                  <a:pt x="4568812" y="92616"/>
                  <a:pt x="4569634" y="94816"/>
                  <a:pt x="4571279" y="96372"/>
                </a:cubicBezTo>
                <a:cubicBezTo>
                  <a:pt x="4572924" y="97928"/>
                  <a:pt x="4574856" y="98706"/>
                  <a:pt x="4577080" y="98706"/>
                </a:cubicBezTo>
                <a:cubicBezTo>
                  <a:pt x="4579301" y="98706"/>
                  <a:pt x="4581236" y="97928"/>
                  <a:pt x="4582880" y="96372"/>
                </a:cubicBezTo>
                <a:cubicBezTo>
                  <a:pt x="4584525" y="94816"/>
                  <a:pt x="4585347" y="92616"/>
                  <a:pt x="4585347" y="89771"/>
                </a:cubicBezTo>
                <a:cubicBezTo>
                  <a:pt x="4585347" y="87015"/>
                  <a:pt x="4584525" y="84860"/>
                  <a:pt x="4582880" y="83304"/>
                </a:cubicBezTo>
                <a:cubicBezTo>
                  <a:pt x="4581236" y="81748"/>
                  <a:pt x="4579301" y="80970"/>
                  <a:pt x="4577080" y="80970"/>
                </a:cubicBezTo>
                <a:close/>
                <a:moveTo>
                  <a:pt x="4491355" y="80970"/>
                </a:moveTo>
                <a:cubicBezTo>
                  <a:pt x="4489132" y="80970"/>
                  <a:pt x="4487198" y="81748"/>
                  <a:pt x="4485553" y="83304"/>
                </a:cubicBezTo>
                <a:cubicBezTo>
                  <a:pt x="4483909" y="84860"/>
                  <a:pt x="4483086" y="87015"/>
                  <a:pt x="4483086" y="89771"/>
                </a:cubicBezTo>
                <a:cubicBezTo>
                  <a:pt x="4483086" y="92616"/>
                  <a:pt x="4483909" y="94816"/>
                  <a:pt x="4485553" y="96372"/>
                </a:cubicBezTo>
                <a:cubicBezTo>
                  <a:pt x="4487198" y="97928"/>
                  <a:pt x="4489132" y="98706"/>
                  <a:pt x="4491355" y="98706"/>
                </a:cubicBezTo>
                <a:cubicBezTo>
                  <a:pt x="4493577" y="98706"/>
                  <a:pt x="4495510" y="97928"/>
                  <a:pt x="4497155" y="96372"/>
                </a:cubicBezTo>
                <a:cubicBezTo>
                  <a:pt x="4498800" y="94816"/>
                  <a:pt x="4499622" y="92616"/>
                  <a:pt x="4499622" y="89771"/>
                </a:cubicBezTo>
                <a:cubicBezTo>
                  <a:pt x="4499622" y="87015"/>
                  <a:pt x="4498800" y="84860"/>
                  <a:pt x="4497155" y="83304"/>
                </a:cubicBezTo>
                <a:cubicBezTo>
                  <a:pt x="4495510" y="81748"/>
                  <a:pt x="4493577" y="80970"/>
                  <a:pt x="4491355" y="80970"/>
                </a:cubicBezTo>
                <a:close/>
                <a:moveTo>
                  <a:pt x="4415155" y="80970"/>
                </a:moveTo>
                <a:cubicBezTo>
                  <a:pt x="4412932" y="80970"/>
                  <a:pt x="4410998" y="81748"/>
                  <a:pt x="4409353" y="83304"/>
                </a:cubicBezTo>
                <a:cubicBezTo>
                  <a:pt x="4407709" y="84860"/>
                  <a:pt x="4406887" y="87015"/>
                  <a:pt x="4406887" y="89771"/>
                </a:cubicBezTo>
                <a:cubicBezTo>
                  <a:pt x="4406887" y="92616"/>
                  <a:pt x="4407709" y="94816"/>
                  <a:pt x="4409353" y="96372"/>
                </a:cubicBezTo>
                <a:cubicBezTo>
                  <a:pt x="4410998" y="97928"/>
                  <a:pt x="4412932" y="98706"/>
                  <a:pt x="4415155" y="98706"/>
                </a:cubicBezTo>
                <a:cubicBezTo>
                  <a:pt x="4417377" y="98706"/>
                  <a:pt x="4419311" y="97928"/>
                  <a:pt x="4420956" y="96372"/>
                </a:cubicBezTo>
                <a:cubicBezTo>
                  <a:pt x="4422600" y="94816"/>
                  <a:pt x="4423422" y="92616"/>
                  <a:pt x="4423422" y="89771"/>
                </a:cubicBezTo>
                <a:cubicBezTo>
                  <a:pt x="4423422" y="87015"/>
                  <a:pt x="4422600" y="84860"/>
                  <a:pt x="4420956" y="83304"/>
                </a:cubicBezTo>
                <a:cubicBezTo>
                  <a:pt x="4419311" y="81748"/>
                  <a:pt x="4417377" y="80970"/>
                  <a:pt x="4415155" y="80970"/>
                </a:cubicBezTo>
                <a:close/>
                <a:moveTo>
                  <a:pt x="4338955" y="80970"/>
                </a:moveTo>
                <a:cubicBezTo>
                  <a:pt x="4336732" y="80970"/>
                  <a:pt x="4334799" y="81748"/>
                  <a:pt x="4333154" y="83304"/>
                </a:cubicBezTo>
                <a:cubicBezTo>
                  <a:pt x="4331509" y="84860"/>
                  <a:pt x="4330686" y="87015"/>
                  <a:pt x="4330687" y="89771"/>
                </a:cubicBezTo>
                <a:cubicBezTo>
                  <a:pt x="4330686" y="92616"/>
                  <a:pt x="4331509" y="94816"/>
                  <a:pt x="4333154" y="96372"/>
                </a:cubicBezTo>
                <a:cubicBezTo>
                  <a:pt x="4334799" y="97928"/>
                  <a:pt x="4336732" y="98706"/>
                  <a:pt x="4338955" y="98706"/>
                </a:cubicBezTo>
                <a:cubicBezTo>
                  <a:pt x="4341176" y="98706"/>
                  <a:pt x="4343111" y="97928"/>
                  <a:pt x="4344755" y="96372"/>
                </a:cubicBezTo>
                <a:cubicBezTo>
                  <a:pt x="4346400" y="94816"/>
                  <a:pt x="4347222" y="92616"/>
                  <a:pt x="4347222" y="89771"/>
                </a:cubicBezTo>
                <a:cubicBezTo>
                  <a:pt x="4347222" y="87015"/>
                  <a:pt x="4346400" y="84860"/>
                  <a:pt x="4344755" y="83304"/>
                </a:cubicBezTo>
                <a:cubicBezTo>
                  <a:pt x="4343111" y="81748"/>
                  <a:pt x="4341176" y="80970"/>
                  <a:pt x="4338955" y="80970"/>
                </a:cubicBezTo>
                <a:close/>
                <a:moveTo>
                  <a:pt x="4253230" y="80970"/>
                </a:moveTo>
                <a:cubicBezTo>
                  <a:pt x="4251007" y="80970"/>
                  <a:pt x="4249073" y="81748"/>
                  <a:pt x="4247429" y="83304"/>
                </a:cubicBezTo>
                <a:cubicBezTo>
                  <a:pt x="4245785" y="84860"/>
                  <a:pt x="4244962" y="87015"/>
                  <a:pt x="4244962" y="89771"/>
                </a:cubicBezTo>
                <a:cubicBezTo>
                  <a:pt x="4244962" y="92616"/>
                  <a:pt x="4245785" y="94816"/>
                  <a:pt x="4247429" y="96372"/>
                </a:cubicBezTo>
                <a:cubicBezTo>
                  <a:pt x="4249073" y="97928"/>
                  <a:pt x="4251007" y="98706"/>
                  <a:pt x="4253230" y="98706"/>
                </a:cubicBezTo>
                <a:cubicBezTo>
                  <a:pt x="4255452" y="98706"/>
                  <a:pt x="4257385" y="97928"/>
                  <a:pt x="4259031" y="96372"/>
                </a:cubicBezTo>
                <a:cubicBezTo>
                  <a:pt x="4260674" y="94816"/>
                  <a:pt x="4261497" y="92616"/>
                  <a:pt x="4261497" y="89771"/>
                </a:cubicBezTo>
                <a:cubicBezTo>
                  <a:pt x="4261497" y="87015"/>
                  <a:pt x="4260674" y="84860"/>
                  <a:pt x="4259031" y="83304"/>
                </a:cubicBezTo>
                <a:cubicBezTo>
                  <a:pt x="4257385" y="81748"/>
                  <a:pt x="4255452" y="80970"/>
                  <a:pt x="4253230" y="80970"/>
                </a:cubicBezTo>
                <a:close/>
                <a:moveTo>
                  <a:pt x="4100830" y="80970"/>
                </a:moveTo>
                <a:cubicBezTo>
                  <a:pt x="4098608" y="80970"/>
                  <a:pt x="4096674" y="81748"/>
                  <a:pt x="4095030" y="83304"/>
                </a:cubicBezTo>
                <a:cubicBezTo>
                  <a:pt x="4093385" y="84860"/>
                  <a:pt x="4092563" y="87015"/>
                  <a:pt x="4092563" y="89771"/>
                </a:cubicBezTo>
                <a:cubicBezTo>
                  <a:pt x="4092563" y="92616"/>
                  <a:pt x="4093385" y="94816"/>
                  <a:pt x="4095030" y="96372"/>
                </a:cubicBezTo>
                <a:cubicBezTo>
                  <a:pt x="4096674" y="97928"/>
                  <a:pt x="4098608" y="98706"/>
                  <a:pt x="4100830" y="98706"/>
                </a:cubicBezTo>
                <a:cubicBezTo>
                  <a:pt x="4103053" y="98706"/>
                  <a:pt x="4104986" y="97928"/>
                  <a:pt x="4106631" y="96372"/>
                </a:cubicBezTo>
                <a:cubicBezTo>
                  <a:pt x="4108275" y="94816"/>
                  <a:pt x="4109098" y="92616"/>
                  <a:pt x="4109098" y="89771"/>
                </a:cubicBezTo>
                <a:cubicBezTo>
                  <a:pt x="4109098" y="87015"/>
                  <a:pt x="4108275" y="84860"/>
                  <a:pt x="4106631" y="83304"/>
                </a:cubicBezTo>
                <a:cubicBezTo>
                  <a:pt x="4104986" y="81748"/>
                  <a:pt x="4103053" y="80970"/>
                  <a:pt x="4100830" y="80970"/>
                </a:cubicBezTo>
                <a:close/>
                <a:moveTo>
                  <a:pt x="4015105" y="80970"/>
                </a:moveTo>
                <a:cubicBezTo>
                  <a:pt x="4012883" y="80970"/>
                  <a:pt x="4010949" y="81748"/>
                  <a:pt x="4009304" y="83304"/>
                </a:cubicBezTo>
                <a:cubicBezTo>
                  <a:pt x="4007659" y="84860"/>
                  <a:pt x="4006837" y="87015"/>
                  <a:pt x="4006837" y="89771"/>
                </a:cubicBezTo>
                <a:cubicBezTo>
                  <a:pt x="4006837" y="92616"/>
                  <a:pt x="4007659" y="94816"/>
                  <a:pt x="4009304" y="96372"/>
                </a:cubicBezTo>
                <a:cubicBezTo>
                  <a:pt x="4010949" y="97928"/>
                  <a:pt x="4012883" y="98706"/>
                  <a:pt x="4015105" y="98706"/>
                </a:cubicBezTo>
                <a:cubicBezTo>
                  <a:pt x="4017327" y="98706"/>
                  <a:pt x="4019261" y="97928"/>
                  <a:pt x="4020906" y="96372"/>
                </a:cubicBezTo>
                <a:cubicBezTo>
                  <a:pt x="4022550" y="94816"/>
                  <a:pt x="4023373" y="92616"/>
                  <a:pt x="4023373" y="89771"/>
                </a:cubicBezTo>
                <a:cubicBezTo>
                  <a:pt x="4023373" y="87015"/>
                  <a:pt x="4022550" y="84860"/>
                  <a:pt x="4020906" y="83304"/>
                </a:cubicBezTo>
                <a:cubicBezTo>
                  <a:pt x="4019261" y="81748"/>
                  <a:pt x="4017327" y="80970"/>
                  <a:pt x="4015105" y="80970"/>
                </a:cubicBezTo>
                <a:close/>
                <a:moveTo>
                  <a:pt x="3862705" y="80970"/>
                </a:moveTo>
                <a:cubicBezTo>
                  <a:pt x="3860483" y="80970"/>
                  <a:pt x="3858549" y="81748"/>
                  <a:pt x="3856904" y="83304"/>
                </a:cubicBezTo>
                <a:cubicBezTo>
                  <a:pt x="3855260" y="84860"/>
                  <a:pt x="3854438" y="87015"/>
                  <a:pt x="3854438" y="89771"/>
                </a:cubicBezTo>
                <a:cubicBezTo>
                  <a:pt x="3854438" y="92616"/>
                  <a:pt x="3855260" y="94816"/>
                  <a:pt x="3856904" y="96372"/>
                </a:cubicBezTo>
                <a:cubicBezTo>
                  <a:pt x="3858549" y="97928"/>
                  <a:pt x="3860483" y="98706"/>
                  <a:pt x="3862705" y="98706"/>
                </a:cubicBezTo>
                <a:cubicBezTo>
                  <a:pt x="3864928" y="98706"/>
                  <a:pt x="3866861" y="97928"/>
                  <a:pt x="3868506" y="96372"/>
                </a:cubicBezTo>
                <a:cubicBezTo>
                  <a:pt x="3870151" y="94816"/>
                  <a:pt x="3870973" y="92616"/>
                  <a:pt x="3870973" y="89771"/>
                </a:cubicBezTo>
                <a:cubicBezTo>
                  <a:pt x="3870973" y="87015"/>
                  <a:pt x="3870151" y="84860"/>
                  <a:pt x="3868506" y="83304"/>
                </a:cubicBezTo>
                <a:cubicBezTo>
                  <a:pt x="3866861" y="81748"/>
                  <a:pt x="3864928" y="80970"/>
                  <a:pt x="3862705" y="80970"/>
                </a:cubicBezTo>
                <a:close/>
                <a:moveTo>
                  <a:pt x="3700780" y="80970"/>
                </a:moveTo>
                <a:cubicBezTo>
                  <a:pt x="3698558" y="80970"/>
                  <a:pt x="3696624" y="81748"/>
                  <a:pt x="3694979" y="83304"/>
                </a:cubicBezTo>
                <a:cubicBezTo>
                  <a:pt x="3693335" y="84860"/>
                  <a:pt x="3692513" y="87015"/>
                  <a:pt x="3692513" y="89771"/>
                </a:cubicBezTo>
                <a:cubicBezTo>
                  <a:pt x="3692513" y="92616"/>
                  <a:pt x="3693335" y="94816"/>
                  <a:pt x="3694979" y="96372"/>
                </a:cubicBezTo>
                <a:cubicBezTo>
                  <a:pt x="3696624" y="97928"/>
                  <a:pt x="3698558" y="98706"/>
                  <a:pt x="3700780" y="98706"/>
                </a:cubicBezTo>
                <a:cubicBezTo>
                  <a:pt x="3703002" y="98706"/>
                  <a:pt x="3704937" y="97928"/>
                  <a:pt x="3706581" y="96372"/>
                </a:cubicBezTo>
                <a:cubicBezTo>
                  <a:pt x="3708226" y="94816"/>
                  <a:pt x="3709049" y="92616"/>
                  <a:pt x="3709049" y="89771"/>
                </a:cubicBezTo>
                <a:cubicBezTo>
                  <a:pt x="3709049" y="87015"/>
                  <a:pt x="3708226" y="84860"/>
                  <a:pt x="3706581" y="83304"/>
                </a:cubicBezTo>
                <a:cubicBezTo>
                  <a:pt x="3704937" y="81748"/>
                  <a:pt x="3703002" y="80970"/>
                  <a:pt x="3700780" y="80970"/>
                </a:cubicBezTo>
                <a:close/>
                <a:moveTo>
                  <a:pt x="3624580" y="80970"/>
                </a:moveTo>
                <a:cubicBezTo>
                  <a:pt x="3622358" y="80970"/>
                  <a:pt x="3620425" y="81748"/>
                  <a:pt x="3618780" y="83304"/>
                </a:cubicBezTo>
                <a:cubicBezTo>
                  <a:pt x="3617135" y="84860"/>
                  <a:pt x="3616312" y="87015"/>
                  <a:pt x="3616313" y="89771"/>
                </a:cubicBezTo>
                <a:cubicBezTo>
                  <a:pt x="3616312" y="92616"/>
                  <a:pt x="3617135" y="94816"/>
                  <a:pt x="3618780" y="96372"/>
                </a:cubicBezTo>
                <a:cubicBezTo>
                  <a:pt x="3620425" y="97928"/>
                  <a:pt x="3622358" y="98706"/>
                  <a:pt x="3624580" y="98706"/>
                </a:cubicBezTo>
                <a:cubicBezTo>
                  <a:pt x="3626803" y="98706"/>
                  <a:pt x="3628737" y="97928"/>
                  <a:pt x="3630381" y="96372"/>
                </a:cubicBezTo>
                <a:cubicBezTo>
                  <a:pt x="3632026" y="94816"/>
                  <a:pt x="3632849" y="92616"/>
                  <a:pt x="3632849" y="89771"/>
                </a:cubicBezTo>
                <a:cubicBezTo>
                  <a:pt x="3632849" y="87015"/>
                  <a:pt x="3632026" y="84860"/>
                  <a:pt x="3630381" y="83304"/>
                </a:cubicBezTo>
                <a:cubicBezTo>
                  <a:pt x="3628737" y="81748"/>
                  <a:pt x="3626803" y="80970"/>
                  <a:pt x="3624580" y="80970"/>
                </a:cubicBezTo>
                <a:close/>
                <a:moveTo>
                  <a:pt x="3300731" y="80970"/>
                </a:moveTo>
                <a:cubicBezTo>
                  <a:pt x="3298509" y="80970"/>
                  <a:pt x="3296575" y="81748"/>
                  <a:pt x="3294930" y="83304"/>
                </a:cubicBezTo>
                <a:cubicBezTo>
                  <a:pt x="3293285" y="84860"/>
                  <a:pt x="3292463" y="87015"/>
                  <a:pt x="3292463" y="89771"/>
                </a:cubicBezTo>
                <a:cubicBezTo>
                  <a:pt x="3292463" y="92616"/>
                  <a:pt x="3293285" y="94816"/>
                  <a:pt x="3294930" y="96372"/>
                </a:cubicBezTo>
                <a:cubicBezTo>
                  <a:pt x="3296575" y="97928"/>
                  <a:pt x="3298509" y="98706"/>
                  <a:pt x="3300731" y="98706"/>
                </a:cubicBezTo>
                <a:cubicBezTo>
                  <a:pt x="3302953" y="98706"/>
                  <a:pt x="3304887" y="97928"/>
                  <a:pt x="3306531" y="96372"/>
                </a:cubicBezTo>
                <a:cubicBezTo>
                  <a:pt x="3308176" y="94816"/>
                  <a:pt x="3308999" y="92616"/>
                  <a:pt x="3308999" y="89771"/>
                </a:cubicBezTo>
                <a:cubicBezTo>
                  <a:pt x="3308999" y="87015"/>
                  <a:pt x="3308176" y="84860"/>
                  <a:pt x="3306531" y="83304"/>
                </a:cubicBezTo>
                <a:cubicBezTo>
                  <a:pt x="3304887" y="81748"/>
                  <a:pt x="3302953" y="80970"/>
                  <a:pt x="3300731" y="80970"/>
                </a:cubicBezTo>
                <a:close/>
                <a:moveTo>
                  <a:pt x="3062606" y="80970"/>
                </a:moveTo>
                <a:cubicBezTo>
                  <a:pt x="3060383" y="80970"/>
                  <a:pt x="3058450" y="81748"/>
                  <a:pt x="3056805" y="83304"/>
                </a:cubicBezTo>
                <a:cubicBezTo>
                  <a:pt x="3055160" y="84860"/>
                  <a:pt x="3054339" y="87015"/>
                  <a:pt x="3054339" y="89771"/>
                </a:cubicBezTo>
                <a:cubicBezTo>
                  <a:pt x="3054339" y="92616"/>
                  <a:pt x="3055160" y="94816"/>
                  <a:pt x="3056805" y="96372"/>
                </a:cubicBezTo>
                <a:cubicBezTo>
                  <a:pt x="3058450" y="97928"/>
                  <a:pt x="3060383" y="98706"/>
                  <a:pt x="3062606" y="98706"/>
                </a:cubicBezTo>
                <a:cubicBezTo>
                  <a:pt x="3064828" y="98706"/>
                  <a:pt x="3066762" y="97928"/>
                  <a:pt x="3068407" y="96372"/>
                </a:cubicBezTo>
                <a:cubicBezTo>
                  <a:pt x="3070051" y="94816"/>
                  <a:pt x="3070874" y="92616"/>
                  <a:pt x="3070874" y="89771"/>
                </a:cubicBezTo>
                <a:cubicBezTo>
                  <a:pt x="3070874" y="87015"/>
                  <a:pt x="3070051" y="84860"/>
                  <a:pt x="3068407" y="83304"/>
                </a:cubicBezTo>
                <a:cubicBezTo>
                  <a:pt x="3066762" y="81748"/>
                  <a:pt x="3064828" y="80970"/>
                  <a:pt x="3062606" y="80970"/>
                </a:cubicBezTo>
                <a:close/>
                <a:moveTo>
                  <a:pt x="2910206" y="80970"/>
                </a:moveTo>
                <a:cubicBezTo>
                  <a:pt x="2907983" y="80970"/>
                  <a:pt x="2906050" y="81748"/>
                  <a:pt x="2904406" y="83304"/>
                </a:cubicBezTo>
                <a:cubicBezTo>
                  <a:pt x="2902761" y="84860"/>
                  <a:pt x="2901939" y="87015"/>
                  <a:pt x="2901939" y="89771"/>
                </a:cubicBezTo>
                <a:cubicBezTo>
                  <a:pt x="2901939" y="92616"/>
                  <a:pt x="2902761" y="94816"/>
                  <a:pt x="2904406" y="96372"/>
                </a:cubicBezTo>
                <a:cubicBezTo>
                  <a:pt x="2906050" y="97928"/>
                  <a:pt x="2907983" y="98706"/>
                  <a:pt x="2910206" y="98706"/>
                </a:cubicBezTo>
                <a:cubicBezTo>
                  <a:pt x="2912428" y="98706"/>
                  <a:pt x="2914362" y="97928"/>
                  <a:pt x="2916007" y="96372"/>
                </a:cubicBezTo>
                <a:cubicBezTo>
                  <a:pt x="2917651" y="94816"/>
                  <a:pt x="2918474" y="92616"/>
                  <a:pt x="2918474" y="89771"/>
                </a:cubicBezTo>
                <a:cubicBezTo>
                  <a:pt x="2918474" y="87015"/>
                  <a:pt x="2917651" y="84860"/>
                  <a:pt x="2916007" y="83304"/>
                </a:cubicBezTo>
                <a:cubicBezTo>
                  <a:pt x="2914362" y="81748"/>
                  <a:pt x="2912428" y="80970"/>
                  <a:pt x="2910206" y="80970"/>
                </a:cubicBezTo>
                <a:close/>
                <a:moveTo>
                  <a:pt x="2824481" y="80970"/>
                </a:moveTo>
                <a:cubicBezTo>
                  <a:pt x="2822259" y="80970"/>
                  <a:pt x="2820325" y="81748"/>
                  <a:pt x="2818680" y="83304"/>
                </a:cubicBezTo>
                <a:cubicBezTo>
                  <a:pt x="2817035" y="84860"/>
                  <a:pt x="2816214" y="87015"/>
                  <a:pt x="2816214" y="89771"/>
                </a:cubicBezTo>
                <a:cubicBezTo>
                  <a:pt x="2816214" y="92616"/>
                  <a:pt x="2817035" y="94816"/>
                  <a:pt x="2818680" y="96372"/>
                </a:cubicBezTo>
                <a:cubicBezTo>
                  <a:pt x="2820325" y="97928"/>
                  <a:pt x="2822259" y="98706"/>
                  <a:pt x="2824481" y="98706"/>
                </a:cubicBezTo>
                <a:cubicBezTo>
                  <a:pt x="2826703" y="98706"/>
                  <a:pt x="2828637" y="97928"/>
                  <a:pt x="2830282" y="96372"/>
                </a:cubicBezTo>
                <a:cubicBezTo>
                  <a:pt x="2831927" y="94816"/>
                  <a:pt x="2832749" y="92616"/>
                  <a:pt x="2832749" y="89771"/>
                </a:cubicBezTo>
                <a:cubicBezTo>
                  <a:pt x="2832749" y="87015"/>
                  <a:pt x="2831927" y="84860"/>
                  <a:pt x="2830282" y="83304"/>
                </a:cubicBezTo>
                <a:cubicBezTo>
                  <a:pt x="2828637" y="81748"/>
                  <a:pt x="2826703" y="80970"/>
                  <a:pt x="2824481" y="80970"/>
                </a:cubicBezTo>
                <a:close/>
                <a:moveTo>
                  <a:pt x="2586356" y="80970"/>
                </a:moveTo>
                <a:cubicBezTo>
                  <a:pt x="2584134" y="80970"/>
                  <a:pt x="2582200" y="81748"/>
                  <a:pt x="2580556" y="83304"/>
                </a:cubicBezTo>
                <a:cubicBezTo>
                  <a:pt x="2578910" y="84860"/>
                  <a:pt x="2578089" y="87015"/>
                  <a:pt x="2578089" y="89771"/>
                </a:cubicBezTo>
                <a:cubicBezTo>
                  <a:pt x="2578089" y="92616"/>
                  <a:pt x="2578910" y="94816"/>
                  <a:pt x="2580556" y="96372"/>
                </a:cubicBezTo>
                <a:cubicBezTo>
                  <a:pt x="2582200" y="97928"/>
                  <a:pt x="2584134" y="98706"/>
                  <a:pt x="2586356" y="98706"/>
                </a:cubicBezTo>
                <a:cubicBezTo>
                  <a:pt x="2588579" y="98706"/>
                  <a:pt x="2590512" y="97928"/>
                  <a:pt x="2592157" y="96372"/>
                </a:cubicBezTo>
                <a:cubicBezTo>
                  <a:pt x="2593801" y="94816"/>
                  <a:pt x="2594624" y="92616"/>
                  <a:pt x="2594624" y="89771"/>
                </a:cubicBezTo>
                <a:cubicBezTo>
                  <a:pt x="2594624" y="87015"/>
                  <a:pt x="2593801" y="84860"/>
                  <a:pt x="2592157" y="83304"/>
                </a:cubicBezTo>
                <a:cubicBezTo>
                  <a:pt x="2590512" y="81748"/>
                  <a:pt x="2588579" y="80970"/>
                  <a:pt x="2586356" y="80970"/>
                </a:cubicBezTo>
                <a:close/>
                <a:moveTo>
                  <a:pt x="2433956" y="80970"/>
                </a:moveTo>
                <a:cubicBezTo>
                  <a:pt x="2431734" y="80970"/>
                  <a:pt x="2429800" y="81748"/>
                  <a:pt x="2428156" y="83304"/>
                </a:cubicBezTo>
                <a:cubicBezTo>
                  <a:pt x="2426511" y="84860"/>
                  <a:pt x="2425689" y="87015"/>
                  <a:pt x="2425689" y="89771"/>
                </a:cubicBezTo>
                <a:cubicBezTo>
                  <a:pt x="2425689" y="92616"/>
                  <a:pt x="2426511" y="94816"/>
                  <a:pt x="2428156" y="96372"/>
                </a:cubicBezTo>
                <a:cubicBezTo>
                  <a:pt x="2429800" y="97928"/>
                  <a:pt x="2431734" y="98706"/>
                  <a:pt x="2433956" y="98706"/>
                </a:cubicBezTo>
                <a:cubicBezTo>
                  <a:pt x="2436179" y="98706"/>
                  <a:pt x="2438112" y="97928"/>
                  <a:pt x="2439757" y="96372"/>
                </a:cubicBezTo>
                <a:cubicBezTo>
                  <a:pt x="2441402" y="94816"/>
                  <a:pt x="2442224" y="92616"/>
                  <a:pt x="2442224" y="89771"/>
                </a:cubicBezTo>
                <a:cubicBezTo>
                  <a:pt x="2442224" y="87015"/>
                  <a:pt x="2441402" y="84860"/>
                  <a:pt x="2439757" y="83304"/>
                </a:cubicBezTo>
                <a:cubicBezTo>
                  <a:pt x="2438112" y="81748"/>
                  <a:pt x="2436179" y="80970"/>
                  <a:pt x="2433956" y="80970"/>
                </a:cubicBezTo>
                <a:close/>
                <a:moveTo>
                  <a:pt x="2272031" y="80970"/>
                </a:moveTo>
                <a:cubicBezTo>
                  <a:pt x="2269809" y="80970"/>
                  <a:pt x="2267875" y="81748"/>
                  <a:pt x="2266230" y="83304"/>
                </a:cubicBezTo>
                <a:cubicBezTo>
                  <a:pt x="2264586" y="84860"/>
                  <a:pt x="2263763" y="87015"/>
                  <a:pt x="2263763" y="89771"/>
                </a:cubicBezTo>
                <a:cubicBezTo>
                  <a:pt x="2263763" y="92616"/>
                  <a:pt x="2264586" y="94816"/>
                  <a:pt x="2266230" y="96372"/>
                </a:cubicBezTo>
                <a:cubicBezTo>
                  <a:pt x="2267875" y="97928"/>
                  <a:pt x="2269809" y="98706"/>
                  <a:pt x="2272031" y="98706"/>
                </a:cubicBezTo>
                <a:cubicBezTo>
                  <a:pt x="2274254" y="98706"/>
                  <a:pt x="2276187" y="97928"/>
                  <a:pt x="2277832" y="96372"/>
                </a:cubicBezTo>
                <a:cubicBezTo>
                  <a:pt x="2279477" y="94816"/>
                  <a:pt x="2280299" y="92616"/>
                  <a:pt x="2280299" y="89771"/>
                </a:cubicBezTo>
                <a:cubicBezTo>
                  <a:pt x="2280299" y="87015"/>
                  <a:pt x="2279477" y="84860"/>
                  <a:pt x="2277832" y="83304"/>
                </a:cubicBezTo>
                <a:cubicBezTo>
                  <a:pt x="2276187" y="81748"/>
                  <a:pt x="2274254" y="80970"/>
                  <a:pt x="2272031" y="80970"/>
                </a:cubicBezTo>
                <a:close/>
                <a:moveTo>
                  <a:pt x="2195831" y="80970"/>
                </a:moveTo>
                <a:cubicBezTo>
                  <a:pt x="2193609" y="80970"/>
                  <a:pt x="2191675" y="81748"/>
                  <a:pt x="2190030" y="83304"/>
                </a:cubicBezTo>
                <a:cubicBezTo>
                  <a:pt x="2188386" y="84860"/>
                  <a:pt x="2187564" y="87015"/>
                  <a:pt x="2187564" y="89771"/>
                </a:cubicBezTo>
                <a:cubicBezTo>
                  <a:pt x="2187564" y="92616"/>
                  <a:pt x="2188386" y="94816"/>
                  <a:pt x="2190030" y="96372"/>
                </a:cubicBezTo>
                <a:cubicBezTo>
                  <a:pt x="2191675" y="97928"/>
                  <a:pt x="2193609" y="98706"/>
                  <a:pt x="2195831" y="98706"/>
                </a:cubicBezTo>
                <a:cubicBezTo>
                  <a:pt x="2198054" y="98706"/>
                  <a:pt x="2199987" y="97928"/>
                  <a:pt x="2201632" y="96372"/>
                </a:cubicBezTo>
                <a:cubicBezTo>
                  <a:pt x="2203277" y="94816"/>
                  <a:pt x="2204099" y="92616"/>
                  <a:pt x="2204099" y="89771"/>
                </a:cubicBezTo>
                <a:cubicBezTo>
                  <a:pt x="2204099" y="87015"/>
                  <a:pt x="2203277" y="84860"/>
                  <a:pt x="2201632" y="83304"/>
                </a:cubicBezTo>
                <a:cubicBezTo>
                  <a:pt x="2199987" y="81748"/>
                  <a:pt x="2198054" y="80970"/>
                  <a:pt x="2195831" y="80970"/>
                </a:cubicBezTo>
                <a:close/>
                <a:moveTo>
                  <a:pt x="2110106" y="80970"/>
                </a:moveTo>
                <a:cubicBezTo>
                  <a:pt x="2107884" y="80970"/>
                  <a:pt x="2105950" y="81748"/>
                  <a:pt x="2104305" y="83304"/>
                </a:cubicBezTo>
                <a:cubicBezTo>
                  <a:pt x="2102660" y="84860"/>
                  <a:pt x="2101838" y="87015"/>
                  <a:pt x="2101839" y="89771"/>
                </a:cubicBezTo>
                <a:cubicBezTo>
                  <a:pt x="2101838" y="92616"/>
                  <a:pt x="2102660" y="94816"/>
                  <a:pt x="2104305" y="96372"/>
                </a:cubicBezTo>
                <a:cubicBezTo>
                  <a:pt x="2105950" y="97928"/>
                  <a:pt x="2107884" y="98706"/>
                  <a:pt x="2110106" y="98706"/>
                </a:cubicBezTo>
                <a:cubicBezTo>
                  <a:pt x="2112329" y="98706"/>
                  <a:pt x="2114262" y="97928"/>
                  <a:pt x="2115907" y="96372"/>
                </a:cubicBezTo>
                <a:cubicBezTo>
                  <a:pt x="2117551" y="94816"/>
                  <a:pt x="2118374" y="92616"/>
                  <a:pt x="2118374" y="89771"/>
                </a:cubicBezTo>
                <a:cubicBezTo>
                  <a:pt x="2118374" y="87015"/>
                  <a:pt x="2117551" y="84860"/>
                  <a:pt x="2115907" y="83304"/>
                </a:cubicBezTo>
                <a:cubicBezTo>
                  <a:pt x="2114262" y="81748"/>
                  <a:pt x="2112329" y="80970"/>
                  <a:pt x="2110106" y="80970"/>
                </a:cubicBezTo>
                <a:close/>
                <a:moveTo>
                  <a:pt x="1871981" y="80970"/>
                </a:moveTo>
                <a:cubicBezTo>
                  <a:pt x="1869759" y="80970"/>
                  <a:pt x="1867825" y="81748"/>
                  <a:pt x="1866180" y="83304"/>
                </a:cubicBezTo>
                <a:cubicBezTo>
                  <a:pt x="1864536" y="84860"/>
                  <a:pt x="1863713" y="87015"/>
                  <a:pt x="1863713" y="89771"/>
                </a:cubicBezTo>
                <a:cubicBezTo>
                  <a:pt x="1863713" y="92616"/>
                  <a:pt x="1864536" y="94816"/>
                  <a:pt x="1866180" y="96372"/>
                </a:cubicBezTo>
                <a:cubicBezTo>
                  <a:pt x="1867825" y="97928"/>
                  <a:pt x="1869759" y="98706"/>
                  <a:pt x="1871981" y="98706"/>
                </a:cubicBezTo>
                <a:cubicBezTo>
                  <a:pt x="1874203" y="98706"/>
                  <a:pt x="1876137" y="97928"/>
                  <a:pt x="1877782" y="96372"/>
                </a:cubicBezTo>
                <a:cubicBezTo>
                  <a:pt x="1879426" y="94816"/>
                  <a:pt x="1880249" y="92616"/>
                  <a:pt x="1880249" y="89771"/>
                </a:cubicBezTo>
                <a:cubicBezTo>
                  <a:pt x="1880249" y="87015"/>
                  <a:pt x="1879426" y="84860"/>
                  <a:pt x="1877782" y="83304"/>
                </a:cubicBezTo>
                <a:cubicBezTo>
                  <a:pt x="1876137" y="81748"/>
                  <a:pt x="1874203" y="80970"/>
                  <a:pt x="1871981" y="80970"/>
                </a:cubicBezTo>
                <a:close/>
                <a:moveTo>
                  <a:pt x="1633856" y="80970"/>
                </a:moveTo>
                <a:cubicBezTo>
                  <a:pt x="1631633" y="80970"/>
                  <a:pt x="1629700" y="81748"/>
                  <a:pt x="1628055" y="83304"/>
                </a:cubicBezTo>
                <a:cubicBezTo>
                  <a:pt x="1626410" y="84860"/>
                  <a:pt x="1625588" y="87015"/>
                  <a:pt x="1625588" y="89771"/>
                </a:cubicBezTo>
                <a:cubicBezTo>
                  <a:pt x="1625588" y="92616"/>
                  <a:pt x="1626410" y="94816"/>
                  <a:pt x="1628055" y="96372"/>
                </a:cubicBezTo>
                <a:cubicBezTo>
                  <a:pt x="1629700" y="97928"/>
                  <a:pt x="1631633" y="98706"/>
                  <a:pt x="1633856" y="98706"/>
                </a:cubicBezTo>
                <a:cubicBezTo>
                  <a:pt x="1636078" y="98706"/>
                  <a:pt x="1638012" y="97928"/>
                  <a:pt x="1639657" y="96372"/>
                </a:cubicBezTo>
                <a:cubicBezTo>
                  <a:pt x="1641301" y="94816"/>
                  <a:pt x="1642124" y="92616"/>
                  <a:pt x="1642124" y="89771"/>
                </a:cubicBezTo>
                <a:cubicBezTo>
                  <a:pt x="1642124" y="87015"/>
                  <a:pt x="1641301" y="84860"/>
                  <a:pt x="1639657" y="83304"/>
                </a:cubicBezTo>
                <a:cubicBezTo>
                  <a:pt x="1638012" y="81748"/>
                  <a:pt x="1636078" y="80970"/>
                  <a:pt x="1633856" y="80970"/>
                </a:cubicBezTo>
                <a:close/>
                <a:moveTo>
                  <a:pt x="1557656" y="80970"/>
                </a:moveTo>
                <a:cubicBezTo>
                  <a:pt x="1555433" y="80970"/>
                  <a:pt x="1553500" y="81748"/>
                  <a:pt x="1551855" y="83304"/>
                </a:cubicBezTo>
                <a:cubicBezTo>
                  <a:pt x="1550211" y="84860"/>
                  <a:pt x="1549388" y="87015"/>
                  <a:pt x="1549388" y="89771"/>
                </a:cubicBezTo>
                <a:cubicBezTo>
                  <a:pt x="1549388" y="92616"/>
                  <a:pt x="1550211" y="94816"/>
                  <a:pt x="1551855" y="96372"/>
                </a:cubicBezTo>
                <a:cubicBezTo>
                  <a:pt x="1553500" y="97928"/>
                  <a:pt x="1555433" y="98706"/>
                  <a:pt x="1557656" y="98706"/>
                </a:cubicBezTo>
                <a:cubicBezTo>
                  <a:pt x="1559878" y="98706"/>
                  <a:pt x="1561812" y="97928"/>
                  <a:pt x="1563456" y="96372"/>
                </a:cubicBezTo>
                <a:cubicBezTo>
                  <a:pt x="1565101" y="94816"/>
                  <a:pt x="1565924" y="92616"/>
                  <a:pt x="1565924" y="89771"/>
                </a:cubicBezTo>
                <a:cubicBezTo>
                  <a:pt x="1565924" y="87015"/>
                  <a:pt x="1565101" y="84860"/>
                  <a:pt x="1563456" y="83304"/>
                </a:cubicBezTo>
                <a:cubicBezTo>
                  <a:pt x="1561812" y="81748"/>
                  <a:pt x="1559878" y="80970"/>
                  <a:pt x="1557656" y="80970"/>
                </a:cubicBezTo>
                <a:close/>
                <a:moveTo>
                  <a:pt x="1157606" y="80970"/>
                </a:moveTo>
                <a:cubicBezTo>
                  <a:pt x="1155383" y="80970"/>
                  <a:pt x="1153450" y="81748"/>
                  <a:pt x="1151805" y="83304"/>
                </a:cubicBezTo>
                <a:cubicBezTo>
                  <a:pt x="1150160" y="84860"/>
                  <a:pt x="1149338" y="87015"/>
                  <a:pt x="1149338" y="89771"/>
                </a:cubicBezTo>
                <a:cubicBezTo>
                  <a:pt x="1149338" y="92616"/>
                  <a:pt x="1150160" y="94816"/>
                  <a:pt x="1151805" y="96372"/>
                </a:cubicBezTo>
                <a:cubicBezTo>
                  <a:pt x="1153450" y="97928"/>
                  <a:pt x="1155383" y="98706"/>
                  <a:pt x="1157606" y="98706"/>
                </a:cubicBezTo>
                <a:cubicBezTo>
                  <a:pt x="1159828" y="98706"/>
                  <a:pt x="1161762" y="97928"/>
                  <a:pt x="1163407" y="96372"/>
                </a:cubicBezTo>
                <a:cubicBezTo>
                  <a:pt x="1165051" y="94816"/>
                  <a:pt x="1165874" y="92616"/>
                  <a:pt x="1165874" y="89771"/>
                </a:cubicBezTo>
                <a:cubicBezTo>
                  <a:pt x="1165874" y="87015"/>
                  <a:pt x="1165051" y="84860"/>
                  <a:pt x="1163407" y="83304"/>
                </a:cubicBezTo>
                <a:cubicBezTo>
                  <a:pt x="1161762" y="81748"/>
                  <a:pt x="1159828" y="80970"/>
                  <a:pt x="1157606" y="80970"/>
                </a:cubicBezTo>
                <a:close/>
                <a:moveTo>
                  <a:pt x="843281" y="80970"/>
                </a:moveTo>
                <a:cubicBezTo>
                  <a:pt x="841058" y="80970"/>
                  <a:pt x="839125" y="81748"/>
                  <a:pt x="837480" y="83304"/>
                </a:cubicBezTo>
                <a:cubicBezTo>
                  <a:pt x="835835" y="84860"/>
                  <a:pt x="835013" y="87015"/>
                  <a:pt x="835013" y="89771"/>
                </a:cubicBezTo>
                <a:cubicBezTo>
                  <a:pt x="835013" y="92616"/>
                  <a:pt x="835835" y="94816"/>
                  <a:pt x="837480" y="96372"/>
                </a:cubicBezTo>
                <a:cubicBezTo>
                  <a:pt x="839125" y="97928"/>
                  <a:pt x="841058" y="98706"/>
                  <a:pt x="843281" y="98706"/>
                </a:cubicBezTo>
                <a:cubicBezTo>
                  <a:pt x="845503" y="98706"/>
                  <a:pt x="847437" y="97928"/>
                  <a:pt x="849081" y="96372"/>
                </a:cubicBezTo>
                <a:cubicBezTo>
                  <a:pt x="850726" y="94816"/>
                  <a:pt x="851549" y="92616"/>
                  <a:pt x="851549" y="89771"/>
                </a:cubicBezTo>
                <a:cubicBezTo>
                  <a:pt x="851549" y="87015"/>
                  <a:pt x="850726" y="84860"/>
                  <a:pt x="849081" y="83304"/>
                </a:cubicBezTo>
                <a:cubicBezTo>
                  <a:pt x="847437" y="81748"/>
                  <a:pt x="845503" y="80970"/>
                  <a:pt x="843281" y="80970"/>
                </a:cubicBezTo>
                <a:close/>
                <a:moveTo>
                  <a:pt x="767081" y="80970"/>
                </a:moveTo>
                <a:cubicBezTo>
                  <a:pt x="764858" y="80970"/>
                  <a:pt x="762925" y="81748"/>
                  <a:pt x="761280" y="83304"/>
                </a:cubicBezTo>
                <a:cubicBezTo>
                  <a:pt x="759635" y="84860"/>
                  <a:pt x="758813" y="87015"/>
                  <a:pt x="758813" y="89771"/>
                </a:cubicBezTo>
                <a:cubicBezTo>
                  <a:pt x="758813" y="92616"/>
                  <a:pt x="759635" y="94816"/>
                  <a:pt x="761280" y="96372"/>
                </a:cubicBezTo>
                <a:cubicBezTo>
                  <a:pt x="762925" y="97928"/>
                  <a:pt x="764858" y="98706"/>
                  <a:pt x="767081" y="98706"/>
                </a:cubicBezTo>
                <a:cubicBezTo>
                  <a:pt x="769303" y="98706"/>
                  <a:pt x="771237" y="97928"/>
                  <a:pt x="772881" y="96372"/>
                </a:cubicBezTo>
                <a:cubicBezTo>
                  <a:pt x="774526" y="94816"/>
                  <a:pt x="775348" y="92616"/>
                  <a:pt x="775348" y="89771"/>
                </a:cubicBezTo>
                <a:cubicBezTo>
                  <a:pt x="775348" y="87015"/>
                  <a:pt x="774526" y="84860"/>
                  <a:pt x="772881" y="83304"/>
                </a:cubicBezTo>
                <a:cubicBezTo>
                  <a:pt x="771237" y="81748"/>
                  <a:pt x="769303" y="80970"/>
                  <a:pt x="767081" y="80970"/>
                </a:cubicBezTo>
                <a:close/>
                <a:moveTo>
                  <a:pt x="681356" y="80970"/>
                </a:moveTo>
                <a:cubicBezTo>
                  <a:pt x="679133" y="80970"/>
                  <a:pt x="677200" y="81748"/>
                  <a:pt x="675555" y="83304"/>
                </a:cubicBezTo>
                <a:cubicBezTo>
                  <a:pt x="673910" y="84860"/>
                  <a:pt x="673088" y="87015"/>
                  <a:pt x="673088" y="89771"/>
                </a:cubicBezTo>
                <a:cubicBezTo>
                  <a:pt x="673088" y="92616"/>
                  <a:pt x="673910" y="94816"/>
                  <a:pt x="675555" y="96372"/>
                </a:cubicBezTo>
                <a:cubicBezTo>
                  <a:pt x="677200" y="97928"/>
                  <a:pt x="679133" y="98706"/>
                  <a:pt x="681356" y="98706"/>
                </a:cubicBezTo>
                <a:cubicBezTo>
                  <a:pt x="683578" y="98706"/>
                  <a:pt x="685512" y="97928"/>
                  <a:pt x="687156" y="96372"/>
                </a:cubicBezTo>
                <a:cubicBezTo>
                  <a:pt x="688801" y="94816"/>
                  <a:pt x="689623" y="92616"/>
                  <a:pt x="689623" y="89771"/>
                </a:cubicBezTo>
                <a:cubicBezTo>
                  <a:pt x="689623" y="87015"/>
                  <a:pt x="688801" y="84860"/>
                  <a:pt x="687156" y="83304"/>
                </a:cubicBezTo>
                <a:cubicBezTo>
                  <a:pt x="685512" y="81748"/>
                  <a:pt x="683578" y="80970"/>
                  <a:pt x="681356" y="80970"/>
                </a:cubicBezTo>
                <a:close/>
                <a:moveTo>
                  <a:pt x="452756" y="80970"/>
                </a:moveTo>
                <a:cubicBezTo>
                  <a:pt x="450533" y="80970"/>
                  <a:pt x="448600" y="81748"/>
                  <a:pt x="446955" y="83304"/>
                </a:cubicBezTo>
                <a:cubicBezTo>
                  <a:pt x="445310" y="84860"/>
                  <a:pt x="444488" y="87015"/>
                  <a:pt x="444488" y="89771"/>
                </a:cubicBezTo>
                <a:cubicBezTo>
                  <a:pt x="444488" y="92616"/>
                  <a:pt x="445310" y="94816"/>
                  <a:pt x="446955" y="96372"/>
                </a:cubicBezTo>
                <a:cubicBezTo>
                  <a:pt x="448600" y="97928"/>
                  <a:pt x="450533" y="98706"/>
                  <a:pt x="452756" y="98706"/>
                </a:cubicBezTo>
                <a:cubicBezTo>
                  <a:pt x="454978" y="98706"/>
                  <a:pt x="456912" y="97928"/>
                  <a:pt x="458557" y="96372"/>
                </a:cubicBezTo>
                <a:cubicBezTo>
                  <a:pt x="460201" y="94816"/>
                  <a:pt x="461023" y="92616"/>
                  <a:pt x="461023" y="89771"/>
                </a:cubicBezTo>
                <a:cubicBezTo>
                  <a:pt x="461023" y="87015"/>
                  <a:pt x="460201" y="84860"/>
                  <a:pt x="458557" y="83304"/>
                </a:cubicBezTo>
                <a:cubicBezTo>
                  <a:pt x="456912" y="81748"/>
                  <a:pt x="454978" y="80970"/>
                  <a:pt x="452756" y="80970"/>
                </a:cubicBezTo>
                <a:close/>
                <a:moveTo>
                  <a:pt x="11720830" y="55634"/>
                </a:moveTo>
                <a:cubicBezTo>
                  <a:pt x="11723764" y="55634"/>
                  <a:pt x="11726475" y="56300"/>
                  <a:pt x="11728965" y="57634"/>
                </a:cubicBezTo>
                <a:cubicBezTo>
                  <a:pt x="11731454" y="58967"/>
                  <a:pt x="11733610" y="61079"/>
                  <a:pt x="11735432" y="63968"/>
                </a:cubicBezTo>
                <a:cubicBezTo>
                  <a:pt x="11737255" y="66857"/>
                  <a:pt x="11738655" y="70502"/>
                  <a:pt x="11739632" y="74903"/>
                </a:cubicBezTo>
                <a:cubicBezTo>
                  <a:pt x="11740610" y="79303"/>
                  <a:pt x="11741100" y="84571"/>
                  <a:pt x="11741100" y="90705"/>
                </a:cubicBezTo>
                <a:cubicBezTo>
                  <a:pt x="11741100" y="102884"/>
                  <a:pt x="11739210" y="111863"/>
                  <a:pt x="11735432" y="117641"/>
                </a:cubicBezTo>
                <a:cubicBezTo>
                  <a:pt x="11731654" y="123420"/>
                  <a:pt x="11726787" y="126309"/>
                  <a:pt x="11720830" y="126309"/>
                </a:cubicBezTo>
                <a:cubicBezTo>
                  <a:pt x="11714874" y="126309"/>
                  <a:pt x="11710006" y="123420"/>
                  <a:pt x="11706229" y="117641"/>
                </a:cubicBezTo>
                <a:cubicBezTo>
                  <a:pt x="11702450" y="111863"/>
                  <a:pt x="11700560" y="102884"/>
                  <a:pt x="11700560" y="90705"/>
                </a:cubicBezTo>
                <a:cubicBezTo>
                  <a:pt x="11700560" y="84571"/>
                  <a:pt x="11701050" y="79303"/>
                  <a:pt x="11702028" y="74903"/>
                </a:cubicBezTo>
                <a:cubicBezTo>
                  <a:pt x="11703006" y="70502"/>
                  <a:pt x="11704406" y="66857"/>
                  <a:pt x="11706229" y="63968"/>
                </a:cubicBezTo>
                <a:cubicBezTo>
                  <a:pt x="11708051" y="61079"/>
                  <a:pt x="11710206" y="58967"/>
                  <a:pt x="11712696" y="57634"/>
                </a:cubicBezTo>
                <a:cubicBezTo>
                  <a:pt x="11715185" y="56300"/>
                  <a:pt x="11717897" y="55634"/>
                  <a:pt x="11720830" y="55634"/>
                </a:cubicBezTo>
                <a:close/>
                <a:moveTo>
                  <a:pt x="11558905" y="55634"/>
                </a:moveTo>
                <a:cubicBezTo>
                  <a:pt x="11561839" y="55634"/>
                  <a:pt x="11564550" y="56300"/>
                  <a:pt x="11567040" y="57634"/>
                </a:cubicBezTo>
                <a:cubicBezTo>
                  <a:pt x="11569529" y="58967"/>
                  <a:pt x="11571685" y="61079"/>
                  <a:pt x="11573507" y="63968"/>
                </a:cubicBezTo>
                <a:cubicBezTo>
                  <a:pt x="11575330" y="66857"/>
                  <a:pt x="11576730" y="70502"/>
                  <a:pt x="11577707" y="74903"/>
                </a:cubicBezTo>
                <a:cubicBezTo>
                  <a:pt x="11578685" y="79303"/>
                  <a:pt x="11579175" y="84571"/>
                  <a:pt x="11579175" y="90705"/>
                </a:cubicBezTo>
                <a:cubicBezTo>
                  <a:pt x="11579175" y="102884"/>
                  <a:pt x="11577285" y="111863"/>
                  <a:pt x="11573507" y="117641"/>
                </a:cubicBezTo>
                <a:cubicBezTo>
                  <a:pt x="11569729" y="123420"/>
                  <a:pt x="11564862" y="126309"/>
                  <a:pt x="11558905" y="126309"/>
                </a:cubicBezTo>
                <a:cubicBezTo>
                  <a:pt x="11552949" y="126309"/>
                  <a:pt x="11548081" y="123420"/>
                  <a:pt x="11544304" y="117641"/>
                </a:cubicBezTo>
                <a:cubicBezTo>
                  <a:pt x="11540525" y="111863"/>
                  <a:pt x="11538635" y="102884"/>
                  <a:pt x="11538635" y="90705"/>
                </a:cubicBezTo>
                <a:cubicBezTo>
                  <a:pt x="11538635" y="84571"/>
                  <a:pt x="11539125" y="79303"/>
                  <a:pt x="11540103" y="74903"/>
                </a:cubicBezTo>
                <a:cubicBezTo>
                  <a:pt x="11541081" y="70502"/>
                  <a:pt x="11542481" y="66857"/>
                  <a:pt x="11544304" y="63968"/>
                </a:cubicBezTo>
                <a:cubicBezTo>
                  <a:pt x="11546126" y="61079"/>
                  <a:pt x="11548281" y="58967"/>
                  <a:pt x="11550771" y="57634"/>
                </a:cubicBezTo>
                <a:cubicBezTo>
                  <a:pt x="11553260" y="56300"/>
                  <a:pt x="11555972" y="55634"/>
                  <a:pt x="11558905" y="55634"/>
                </a:cubicBezTo>
                <a:close/>
                <a:moveTo>
                  <a:pt x="11406505" y="55634"/>
                </a:moveTo>
                <a:cubicBezTo>
                  <a:pt x="11409439" y="55634"/>
                  <a:pt x="11412150" y="56300"/>
                  <a:pt x="11414640" y="57634"/>
                </a:cubicBezTo>
                <a:cubicBezTo>
                  <a:pt x="11417129" y="58967"/>
                  <a:pt x="11419285" y="61079"/>
                  <a:pt x="11421107" y="63968"/>
                </a:cubicBezTo>
                <a:cubicBezTo>
                  <a:pt x="11422930" y="66857"/>
                  <a:pt x="11424330" y="70502"/>
                  <a:pt x="11425307" y="74903"/>
                </a:cubicBezTo>
                <a:cubicBezTo>
                  <a:pt x="11426285" y="79303"/>
                  <a:pt x="11426774" y="84571"/>
                  <a:pt x="11426775" y="90705"/>
                </a:cubicBezTo>
                <a:cubicBezTo>
                  <a:pt x="11426774" y="102884"/>
                  <a:pt x="11424885" y="111863"/>
                  <a:pt x="11421107" y="117641"/>
                </a:cubicBezTo>
                <a:cubicBezTo>
                  <a:pt x="11417329" y="123420"/>
                  <a:pt x="11412462" y="126309"/>
                  <a:pt x="11406505" y="126309"/>
                </a:cubicBezTo>
                <a:cubicBezTo>
                  <a:pt x="11400549" y="126309"/>
                  <a:pt x="11395681" y="123420"/>
                  <a:pt x="11391904" y="117641"/>
                </a:cubicBezTo>
                <a:cubicBezTo>
                  <a:pt x="11388125" y="111863"/>
                  <a:pt x="11386235" y="102884"/>
                  <a:pt x="11386235" y="90705"/>
                </a:cubicBezTo>
                <a:cubicBezTo>
                  <a:pt x="11386235" y="84571"/>
                  <a:pt x="11386725" y="79303"/>
                  <a:pt x="11387703" y="74903"/>
                </a:cubicBezTo>
                <a:cubicBezTo>
                  <a:pt x="11388681" y="70502"/>
                  <a:pt x="11390081" y="66857"/>
                  <a:pt x="11391904" y="63968"/>
                </a:cubicBezTo>
                <a:cubicBezTo>
                  <a:pt x="11393726" y="61079"/>
                  <a:pt x="11395881" y="58967"/>
                  <a:pt x="11398371" y="57634"/>
                </a:cubicBezTo>
                <a:cubicBezTo>
                  <a:pt x="11400860" y="56300"/>
                  <a:pt x="11403572" y="55634"/>
                  <a:pt x="11406505" y="55634"/>
                </a:cubicBezTo>
                <a:close/>
                <a:moveTo>
                  <a:pt x="11320780" y="55634"/>
                </a:moveTo>
                <a:cubicBezTo>
                  <a:pt x="11323714" y="55634"/>
                  <a:pt x="11326425" y="56300"/>
                  <a:pt x="11328915" y="57634"/>
                </a:cubicBezTo>
                <a:cubicBezTo>
                  <a:pt x="11331404" y="58967"/>
                  <a:pt x="11333560" y="61079"/>
                  <a:pt x="11335382" y="63968"/>
                </a:cubicBezTo>
                <a:cubicBezTo>
                  <a:pt x="11337205" y="66857"/>
                  <a:pt x="11338605" y="70502"/>
                  <a:pt x="11339582" y="74903"/>
                </a:cubicBezTo>
                <a:cubicBezTo>
                  <a:pt x="11340560" y="79303"/>
                  <a:pt x="11341050" y="84571"/>
                  <a:pt x="11341050" y="90705"/>
                </a:cubicBezTo>
                <a:cubicBezTo>
                  <a:pt x="11341050" y="102884"/>
                  <a:pt x="11339160" y="111863"/>
                  <a:pt x="11335382" y="117641"/>
                </a:cubicBezTo>
                <a:cubicBezTo>
                  <a:pt x="11331604" y="123420"/>
                  <a:pt x="11326737" y="126309"/>
                  <a:pt x="11320780" y="126309"/>
                </a:cubicBezTo>
                <a:cubicBezTo>
                  <a:pt x="11314824" y="126309"/>
                  <a:pt x="11309956" y="123420"/>
                  <a:pt x="11306179" y="117641"/>
                </a:cubicBezTo>
                <a:cubicBezTo>
                  <a:pt x="11302400" y="111863"/>
                  <a:pt x="11300510" y="102884"/>
                  <a:pt x="11300510" y="90705"/>
                </a:cubicBezTo>
                <a:cubicBezTo>
                  <a:pt x="11300510" y="84571"/>
                  <a:pt x="11301000" y="79303"/>
                  <a:pt x="11301978" y="74903"/>
                </a:cubicBezTo>
                <a:cubicBezTo>
                  <a:pt x="11302956" y="70502"/>
                  <a:pt x="11304356" y="66857"/>
                  <a:pt x="11306179" y="63968"/>
                </a:cubicBezTo>
                <a:cubicBezTo>
                  <a:pt x="11308001" y="61079"/>
                  <a:pt x="11310156" y="58967"/>
                  <a:pt x="11312646" y="57634"/>
                </a:cubicBezTo>
                <a:cubicBezTo>
                  <a:pt x="11315135" y="56300"/>
                  <a:pt x="11317847" y="55634"/>
                  <a:pt x="11320780" y="55634"/>
                </a:cubicBezTo>
                <a:close/>
                <a:moveTo>
                  <a:pt x="11244580" y="55634"/>
                </a:moveTo>
                <a:cubicBezTo>
                  <a:pt x="11247514" y="55634"/>
                  <a:pt x="11250225" y="56300"/>
                  <a:pt x="11252715" y="57634"/>
                </a:cubicBezTo>
                <a:cubicBezTo>
                  <a:pt x="11255204" y="58967"/>
                  <a:pt x="11257360" y="61079"/>
                  <a:pt x="11259182" y="63968"/>
                </a:cubicBezTo>
                <a:cubicBezTo>
                  <a:pt x="11261005" y="66857"/>
                  <a:pt x="11262405" y="70502"/>
                  <a:pt x="11263382" y="74903"/>
                </a:cubicBezTo>
                <a:cubicBezTo>
                  <a:pt x="11264360" y="79303"/>
                  <a:pt x="11264849" y="84571"/>
                  <a:pt x="11264849" y="90705"/>
                </a:cubicBezTo>
                <a:cubicBezTo>
                  <a:pt x="11264849" y="102884"/>
                  <a:pt x="11262960" y="111863"/>
                  <a:pt x="11259182" y="117641"/>
                </a:cubicBezTo>
                <a:cubicBezTo>
                  <a:pt x="11255404" y="123420"/>
                  <a:pt x="11250537" y="126309"/>
                  <a:pt x="11244580" y="126309"/>
                </a:cubicBezTo>
                <a:cubicBezTo>
                  <a:pt x="11238624" y="126309"/>
                  <a:pt x="11233756" y="123420"/>
                  <a:pt x="11229979" y="117641"/>
                </a:cubicBezTo>
                <a:cubicBezTo>
                  <a:pt x="11226200" y="111863"/>
                  <a:pt x="11224310" y="102884"/>
                  <a:pt x="11224310" y="90705"/>
                </a:cubicBezTo>
                <a:cubicBezTo>
                  <a:pt x="11224310" y="84571"/>
                  <a:pt x="11224800" y="79303"/>
                  <a:pt x="11225778" y="74903"/>
                </a:cubicBezTo>
                <a:cubicBezTo>
                  <a:pt x="11226756" y="70502"/>
                  <a:pt x="11228156" y="66857"/>
                  <a:pt x="11229979" y="63968"/>
                </a:cubicBezTo>
                <a:cubicBezTo>
                  <a:pt x="11231801" y="61079"/>
                  <a:pt x="11233956" y="58967"/>
                  <a:pt x="11236446" y="57634"/>
                </a:cubicBezTo>
                <a:cubicBezTo>
                  <a:pt x="11238935" y="56300"/>
                  <a:pt x="11241647" y="55634"/>
                  <a:pt x="11244580" y="55634"/>
                </a:cubicBezTo>
                <a:close/>
                <a:moveTo>
                  <a:pt x="11168380" y="55634"/>
                </a:moveTo>
                <a:cubicBezTo>
                  <a:pt x="11171314" y="55634"/>
                  <a:pt x="11174025" y="56300"/>
                  <a:pt x="11176515" y="57634"/>
                </a:cubicBezTo>
                <a:cubicBezTo>
                  <a:pt x="11179004" y="58967"/>
                  <a:pt x="11181160" y="61079"/>
                  <a:pt x="11182982" y="63968"/>
                </a:cubicBezTo>
                <a:cubicBezTo>
                  <a:pt x="11184805" y="66857"/>
                  <a:pt x="11186205" y="70502"/>
                  <a:pt x="11187182" y="74903"/>
                </a:cubicBezTo>
                <a:cubicBezTo>
                  <a:pt x="11188160" y="79303"/>
                  <a:pt x="11188649" y="84571"/>
                  <a:pt x="11188649" y="90705"/>
                </a:cubicBezTo>
                <a:cubicBezTo>
                  <a:pt x="11188649" y="102884"/>
                  <a:pt x="11186760" y="111863"/>
                  <a:pt x="11182982" y="117641"/>
                </a:cubicBezTo>
                <a:cubicBezTo>
                  <a:pt x="11179204" y="123420"/>
                  <a:pt x="11174337" y="126309"/>
                  <a:pt x="11168380" y="126309"/>
                </a:cubicBezTo>
                <a:cubicBezTo>
                  <a:pt x="11162424" y="126309"/>
                  <a:pt x="11157556" y="123420"/>
                  <a:pt x="11153779" y="117641"/>
                </a:cubicBezTo>
                <a:cubicBezTo>
                  <a:pt x="11150000" y="111863"/>
                  <a:pt x="11148110" y="102884"/>
                  <a:pt x="11148110" y="90705"/>
                </a:cubicBezTo>
                <a:cubicBezTo>
                  <a:pt x="11148110" y="84571"/>
                  <a:pt x="11148600" y="79303"/>
                  <a:pt x="11149578" y="74903"/>
                </a:cubicBezTo>
                <a:cubicBezTo>
                  <a:pt x="11150556" y="70502"/>
                  <a:pt x="11151956" y="66857"/>
                  <a:pt x="11153779" y="63968"/>
                </a:cubicBezTo>
                <a:cubicBezTo>
                  <a:pt x="11155601" y="61079"/>
                  <a:pt x="11157756" y="58967"/>
                  <a:pt x="11160246" y="57634"/>
                </a:cubicBezTo>
                <a:cubicBezTo>
                  <a:pt x="11162735" y="56300"/>
                  <a:pt x="11165447" y="55634"/>
                  <a:pt x="11168380" y="55634"/>
                </a:cubicBezTo>
                <a:close/>
                <a:moveTo>
                  <a:pt x="10930255" y="55634"/>
                </a:moveTo>
                <a:cubicBezTo>
                  <a:pt x="10933189" y="55634"/>
                  <a:pt x="10935900" y="56300"/>
                  <a:pt x="10938390" y="57634"/>
                </a:cubicBezTo>
                <a:cubicBezTo>
                  <a:pt x="10940879" y="58967"/>
                  <a:pt x="10943035" y="61079"/>
                  <a:pt x="10944857" y="63968"/>
                </a:cubicBezTo>
                <a:cubicBezTo>
                  <a:pt x="10946680" y="66857"/>
                  <a:pt x="10948080" y="70502"/>
                  <a:pt x="10949057" y="74903"/>
                </a:cubicBezTo>
                <a:cubicBezTo>
                  <a:pt x="10950035" y="79303"/>
                  <a:pt x="10950524" y="84571"/>
                  <a:pt x="10950524" y="90705"/>
                </a:cubicBezTo>
                <a:cubicBezTo>
                  <a:pt x="10950524" y="102884"/>
                  <a:pt x="10948635" y="111863"/>
                  <a:pt x="10944857" y="117641"/>
                </a:cubicBezTo>
                <a:cubicBezTo>
                  <a:pt x="10941079" y="123420"/>
                  <a:pt x="10936212" y="126309"/>
                  <a:pt x="10930255" y="126309"/>
                </a:cubicBezTo>
                <a:cubicBezTo>
                  <a:pt x="10924299" y="126309"/>
                  <a:pt x="10919431" y="123420"/>
                  <a:pt x="10915654" y="117641"/>
                </a:cubicBezTo>
                <a:cubicBezTo>
                  <a:pt x="10911875" y="111863"/>
                  <a:pt x="10909985" y="102884"/>
                  <a:pt x="10909985" y="90705"/>
                </a:cubicBezTo>
                <a:cubicBezTo>
                  <a:pt x="10909985" y="84571"/>
                  <a:pt x="10910475" y="79303"/>
                  <a:pt x="10911453" y="74903"/>
                </a:cubicBezTo>
                <a:cubicBezTo>
                  <a:pt x="10912431" y="70502"/>
                  <a:pt x="10913831" y="66857"/>
                  <a:pt x="10915654" y="63968"/>
                </a:cubicBezTo>
                <a:cubicBezTo>
                  <a:pt x="10917476" y="61079"/>
                  <a:pt x="10919631" y="58967"/>
                  <a:pt x="10922121" y="57634"/>
                </a:cubicBezTo>
                <a:cubicBezTo>
                  <a:pt x="10924610" y="56300"/>
                  <a:pt x="10927322" y="55634"/>
                  <a:pt x="10930255" y="55634"/>
                </a:cubicBezTo>
                <a:close/>
                <a:moveTo>
                  <a:pt x="10768330" y="55634"/>
                </a:moveTo>
                <a:cubicBezTo>
                  <a:pt x="10771264" y="55634"/>
                  <a:pt x="10773975" y="56300"/>
                  <a:pt x="10776465" y="57634"/>
                </a:cubicBezTo>
                <a:cubicBezTo>
                  <a:pt x="10778954" y="58967"/>
                  <a:pt x="10781110" y="61079"/>
                  <a:pt x="10782932" y="63968"/>
                </a:cubicBezTo>
                <a:cubicBezTo>
                  <a:pt x="10784755" y="66857"/>
                  <a:pt x="10786155" y="70502"/>
                  <a:pt x="10787132" y="74903"/>
                </a:cubicBezTo>
                <a:cubicBezTo>
                  <a:pt x="10788110" y="79303"/>
                  <a:pt x="10788599" y="84571"/>
                  <a:pt x="10788599" y="90705"/>
                </a:cubicBezTo>
                <a:cubicBezTo>
                  <a:pt x="10788599" y="102884"/>
                  <a:pt x="10786710" y="111863"/>
                  <a:pt x="10782932" y="117641"/>
                </a:cubicBezTo>
                <a:cubicBezTo>
                  <a:pt x="10779154" y="123420"/>
                  <a:pt x="10774287" y="126309"/>
                  <a:pt x="10768330" y="126309"/>
                </a:cubicBezTo>
                <a:cubicBezTo>
                  <a:pt x="10762374" y="126309"/>
                  <a:pt x="10757506" y="123420"/>
                  <a:pt x="10753729" y="117641"/>
                </a:cubicBezTo>
                <a:cubicBezTo>
                  <a:pt x="10749950" y="111863"/>
                  <a:pt x="10748060" y="102884"/>
                  <a:pt x="10748060" y="90705"/>
                </a:cubicBezTo>
                <a:cubicBezTo>
                  <a:pt x="10748060" y="84571"/>
                  <a:pt x="10748550" y="79303"/>
                  <a:pt x="10749528" y="74903"/>
                </a:cubicBezTo>
                <a:cubicBezTo>
                  <a:pt x="10750506" y="70502"/>
                  <a:pt x="10751906" y="66857"/>
                  <a:pt x="10753729" y="63968"/>
                </a:cubicBezTo>
                <a:cubicBezTo>
                  <a:pt x="10755551" y="61079"/>
                  <a:pt x="10757706" y="58967"/>
                  <a:pt x="10760196" y="57634"/>
                </a:cubicBezTo>
                <a:cubicBezTo>
                  <a:pt x="10762685" y="56300"/>
                  <a:pt x="10765397" y="55634"/>
                  <a:pt x="10768330" y="55634"/>
                </a:cubicBezTo>
                <a:close/>
                <a:moveTo>
                  <a:pt x="10692130" y="55634"/>
                </a:moveTo>
                <a:cubicBezTo>
                  <a:pt x="10695064" y="55634"/>
                  <a:pt x="10697775" y="56300"/>
                  <a:pt x="10700265" y="57634"/>
                </a:cubicBezTo>
                <a:cubicBezTo>
                  <a:pt x="10702754" y="58967"/>
                  <a:pt x="10704910" y="61079"/>
                  <a:pt x="10706732" y="63968"/>
                </a:cubicBezTo>
                <a:cubicBezTo>
                  <a:pt x="10708555" y="66857"/>
                  <a:pt x="10709955" y="70502"/>
                  <a:pt x="10710932" y="74903"/>
                </a:cubicBezTo>
                <a:cubicBezTo>
                  <a:pt x="10711910" y="79303"/>
                  <a:pt x="10712399" y="84571"/>
                  <a:pt x="10712399" y="90705"/>
                </a:cubicBezTo>
                <a:cubicBezTo>
                  <a:pt x="10712399" y="102884"/>
                  <a:pt x="10710510" y="111863"/>
                  <a:pt x="10706732" y="117641"/>
                </a:cubicBezTo>
                <a:cubicBezTo>
                  <a:pt x="10702954" y="123420"/>
                  <a:pt x="10698087" y="126309"/>
                  <a:pt x="10692130" y="126309"/>
                </a:cubicBezTo>
                <a:cubicBezTo>
                  <a:pt x="10686174" y="126309"/>
                  <a:pt x="10681306" y="123420"/>
                  <a:pt x="10677529" y="117641"/>
                </a:cubicBezTo>
                <a:cubicBezTo>
                  <a:pt x="10673750" y="111863"/>
                  <a:pt x="10671860" y="102884"/>
                  <a:pt x="10671860" y="90705"/>
                </a:cubicBezTo>
                <a:cubicBezTo>
                  <a:pt x="10671860" y="84571"/>
                  <a:pt x="10672350" y="79303"/>
                  <a:pt x="10673328" y="74903"/>
                </a:cubicBezTo>
                <a:cubicBezTo>
                  <a:pt x="10674306" y="70502"/>
                  <a:pt x="10675706" y="66857"/>
                  <a:pt x="10677529" y="63968"/>
                </a:cubicBezTo>
                <a:cubicBezTo>
                  <a:pt x="10679351" y="61079"/>
                  <a:pt x="10681506" y="58967"/>
                  <a:pt x="10683996" y="57634"/>
                </a:cubicBezTo>
                <a:cubicBezTo>
                  <a:pt x="10686485" y="56300"/>
                  <a:pt x="10689197" y="55634"/>
                  <a:pt x="10692130" y="55634"/>
                </a:cubicBezTo>
                <a:close/>
                <a:moveTo>
                  <a:pt x="10454005" y="55634"/>
                </a:moveTo>
                <a:cubicBezTo>
                  <a:pt x="10456939" y="55634"/>
                  <a:pt x="10459650" y="56300"/>
                  <a:pt x="10462140" y="57634"/>
                </a:cubicBezTo>
                <a:cubicBezTo>
                  <a:pt x="10464629" y="58967"/>
                  <a:pt x="10466785" y="61079"/>
                  <a:pt x="10468607" y="63968"/>
                </a:cubicBezTo>
                <a:cubicBezTo>
                  <a:pt x="10470430" y="66857"/>
                  <a:pt x="10471830" y="70502"/>
                  <a:pt x="10472807" y="74903"/>
                </a:cubicBezTo>
                <a:cubicBezTo>
                  <a:pt x="10473785" y="79303"/>
                  <a:pt x="10474274" y="84571"/>
                  <a:pt x="10474274" y="90705"/>
                </a:cubicBezTo>
                <a:cubicBezTo>
                  <a:pt x="10474274" y="102884"/>
                  <a:pt x="10472385" y="111863"/>
                  <a:pt x="10468607" y="117641"/>
                </a:cubicBezTo>
                <a:cubicBezTo>
                  <a:pt x="10464829" y="123420"/>
                  <a:pt x="10459962" y="126309"/>
                  <a:pt x="10454005" y="126309"/>
                </a:cubicBezTo>
                <a:cubicBezTo>
                  <a:pt x="10448049" y="126309"/>
                  <a:pt x="10443181" y="123420"/>
                  <a:pt x="10439404" y="117641"/>
                </a:cubicBezTo>
                <a:cubicBezTo>
                  <a:pt x="10435625" y="111863"/>
                  <a:pt x="10433735" y="102884"/>
                  <a:pt x="10433735" y="90705"/>
                </a:cubicBezTo>
                <a:cubicBezTo>
                  <a:pt x="10433735" y="84571"/>
                  <a:pt x="10434225" y="79303"/>
                  <a:pt x="10435203" y="74903"/>
                </a:cubicBezTo>
                <a:cubicBezTo>
                  <a:pt x="10436181" y="70502"/>
                  <a:pt x="10437581" y="66857"/>
                  <a:pt x="10439404" y="63968"/>
                </a:cubicBezTo>
                <a:cubicBezTo>
                  <a:pt x="10441226" y="61079"/>
                  <a:pt x="10443381" y="58967"/>
                  <a:pt x="10445871" y="57634"/>
                </a:cubicBezTo>
                <a:cubicBezTo>
                  <a:pt x="10448360" y="56300"/>
                  <a:pt x="10451072" y="55634"/>
                  <a:pt x="10454005" y="55634"/>
                </a:cubicBezTo>
                <a:close/>
                <a:moveTo>
                  <a:pt x="10139681" y="55634"/>
                </a:moveTo>
                <a:cubicBezTo>
                  <a:pt x="10142616" y="55634"/>
                  <a:pt x="10145326" y="56300"/>
                  <a:pt x="10147816" y="57634"/>
                </a:cubicBezTo>
                <a:cubicBezTo>
                  <a:pt x="10150305" y="58967"/>
                  <a:pt x="10152461" y="61079"/>
                  <a:pt x="10154284" y="63968"/>
                </a:cubicBezTo>
                <a:cubicBezTo>
                  <a:pt x="10156106" y="66857"/>
                  <a:pt x="10157506" y="70502"/>
                  <a:pt x="10158484" y="74903"/>
                </a:cubicBezTo>
                <a:cubicBezTo>
                  <a:pt x="10159461" y="79303"/>
                  <a:pt x="10159951" y="84571"/>
                  <a:pt x="10159951" y="90705"/>
                </a:cubicBezTo>
                <a:cubicBezTo>
                  <a:pt x="10159951" y="102884"/>
                  <a:pt x="10158062" y="111863"/>
                  <a:pt x="10154284" y="117641"/>
                </a:cubicBezTo>
                <a:cubicBezTo>
                  <a:pt x="10150505" y="123420"/>
                  <a:pt x="10145638" y="126309"/>
                  <a:pt x="10139681" y="126309"/>
                </a:cubicBezTo>
                <a:cubicBezTo>
                  <a:pt x="10133725" y="126309"/>
                  <a:pt x="10128858" y="123420"/>
                  <a:pt x="10125080" y="117641"/>
                </a:cubicBezTo>
                <a:cubicBezTo>
                  <a:pt x="10121301" y="111863"/>
                  <a:pt x="10119413" y="102884"/>
                  <a:pt x="10119413" y="90705"/>
                </a:cubicBezTo>
                <a:cubicBezTo>
                  <a:pt x="10119413" y="84571"/>
                  <a:pt x="10119901" y="79303"/>
                  <a:pt x="10120879" y="74903"/>
                </a:cubicBezTo>
                <a:cubicBezTo>
                  <a:pt x="10121857" y="70502"/>
                  <a:pt x="10123257" y="66857"/>
                  <a:pt x="10125080" y="63968"/>
                </a:cubicBezTo>
                <a:cubicBezTo>
                  <a:pt x="10126902" y="61079"/>
                  <a:pt x="10129058" y="58967"/>
                  <a:pt x="10131547" y="57634"/>
                </a:cubicBezTo>
                <a:cubicBezTo>
                  <a:pt x="10134036" y="56300"/>
                  <a:pt x="10136748" y="55634"/>
                  <a:pt x="10139681" y="55634"/>
                </a:cubicBezTo>
                <a:close/>
                <a:moveTo>
                  <a:pt x="10053956" y="55634"/>
                </a:moveTo>
                <a:cubicBezTo>
                  <a:pt x="10056890" y="55634"/>
                  <a:pt x="10059601" y="56300"/>
                  <a:pt x="10062091" y="57634"/>
                </a:cubicBezTo>
                <a:cubicBezTo>
                  <a:pt x="10064580" y="58967"/>
                  <a:pt x="10066735" y="61079"/>
                  <a:pt x="10068558" y="63968"/>
                </a:cubicBezTo>
                <a:cubicBezTo>
                  <a:pt x="10070381" y="66857"/>
                  <a:pt x="10071781" y="70502"/>
                  <a:pt x="10072759" y="74903"/>
                </a:cubicBezTo>
                <a:cubicBezTo>
                  <a:pt x="10073736" y="79303"/>
                  <a:pt x="10074226" y="84571"/>
                  <a:pt x="10074226" y="90705"/>
                </a:cubicBezTo>
                <a:cubicBezTo>
                  <a:pt x="10074226" y="102884"/>
                  <a:pt x="10072335" y="111863"/>
                  <a:pt x="10068558" y="117641"/>
                </a:cubicBezTo>
                <a:cubicBezTo>
                  <a:pt x="10064780" y="123420"/>
                  <a:pt x="10059913" y="126309"/>
                  <a:pt x="10053956" y="126309"/>
                </a:cubicBezTo>
                <a:cubicBezTo>
                  <a:pt x="10048000" y="126309"/>
                  <a:pt x="10043133" y="123420"/>
                  <a:pt x="10039355" y="117641"/>
                </a:cubicBezTo>
                <a:cubicBezTo>
                  <a:pt x="10035576" y="111863"/>
                  <a:pt x="10033688" y="102884"/>
                  <a:pt x="10033688" y="90705"/>
                </a:cubicBezTo>
                <a:cubicBezTo>
                  <a:pt x="10033688" y="84571"/>
                  <a:pt x="10034176" y="79303"/>
                  <a:pt x="10035154" y="74903"/>
                </a:cubicBezTo>
                <a:cubicBezTo>
                  <a:pt x="10036132" y="70502"/>
                  <a:pt x="10037532" y="66857"/>
                  <a:pt x="10039355" y="63968"/>
                </a:cubicBezTo>
                <a:cubicBezTo>
                  <a:pt x="10041177" y="61079"/>
                  <a:pt x="10043333" y="58967"/>
                  <a:pt x="10045822" y="57634"/>
                </a:cubicBezTo>
                <a:cubicBezTo>
                  <a:pt x="10048311" y="56300"/>
                  <a:pt x="10051023" y="55634"/>
                  <a:pt x="10053956" y="55634"/>
                </a:cubicBezTo>
                <a:close/>
                <a:moveTo>
                  <a:pt x="9968231" y="55634"/>
                </a:moveTo>
                <a:cubicBezTo>
                  <a:pt x="9971165" y="55634"/>
                  <a:pt x="9973875" y="56300"/>
                  <a:pt x="9976366" y="57634"/>
                </a:cubicBezTo>
                <a:cubicBezTo>
                  <a:pt x="9978854" y="58967"/>
                  <a:pt x="9981010" y="61079"/>
                  <a:pt x="9982833" y="63968"/>
                </a:cubicBezTo>
                <a:cubicBezTo>
                  <a:pt x="9984655" y="66857"/>
                  <a:pt x="9986056" y="70502"/>
                  <a:pt x="9987034" y="74903"/>
                </a:cubicBezTo>
                <a:cubicBezTo>
                  <a:pt x="9988010" y="79303"/>
                  <a:pt x="9988500" y="84571"/>
                  <a:pt x="9988500" y="90705"/>
                </a:cubicBezTo>
                <a:cubicBezTo>
                  <a:pt x="9988500" y="102884"/>
                  <a:pt x="9986610" y="111863"/>
                  <a:pt x="9982833" y="117641"/>
                </a:cubicBezTo>
                <a:cubicBezTo>
                  <a:pt x="9979054" y="123420"/>
                  <a:pt x="9974187" y="126309"/>
                  <a:pt x="9968231" y="126309"/>
                </a:cubicBezTo>
                <a:cubicBezTo>
                  <a:pt x="9962275" y="126309"/>
                  <a:pt x="9957406" y="123420"/>
                  <a:pt x="9953630" y="117641"/>
                </a:cubicBezTo>
                <a:cubicBezTo>
                  <a:pt x="9949851" y="111863"/>
                  <a:pt x="9947962" y="102884"/>
                  <a:pt x="9947962" y="90705"/>
                </a:cubicBezTo>
                <a:cubicBezTo>
                  <a:pt x="9947962" y="84571"/>
                  <a:pt x="9948451" y="79303"/>
                  <a:pt x="9949429" y="74903"/>
                </a:cubicBezTo>
                <a:cubicBezTo>
                  <a:pt x="9950406" y="70502"/>
                  <a:pt x="9951807" y="66857"/>
                  <a:pt x="9953630" y="63968"/>
                </a:cubicBezTo>
                <a:cubicBezTo>
                  <a:pt x="9955452" y="61079"/>
                  <a:pt x="9957606" y="58967"/>
                  <a:pt x="9960097" y="57634"/>
                </a:cubicBezTo>
                <a:cubicBezTo>
                  <a:pt x="9962585" y="56300"/>
                  <a:pt x="9965298" y="55634"/>
                  <a:pt x="9968231" y="55634"/>
                </a:cubicBezTo>
                <a:close/>
                <a:moveTo>
                  <a:pt x="9730106" y="55634"/>
                </a:moveTo>
                <a:cubicBezTo>
                  <a:pt x="9733040" y="55634"/>
                  <a:pt x="9735750" y="56300"/>
                  <a:pt x="9738240" y="57634"/>
                </a:cubicBezTo>
                <a:cubicBezTo>
                  <a:pt x="9740729" y="58967"/>
                  <a:pt x="9742885" y="61079"/>
                  <a:pt x="9744708" y="63968"/>
                </a:cubicBezTo>
                <a:cubicBezTo>
                  <a:pt x="9746530" y="66857"/>
                  <a:pt x="9747930" y="70502"/>
                  <a:pt x="9748908" y="74903"/>
                </a:cubicBezTo>
                <a:cubicBezTo>
                  <a:pt x="9749885" y="79303"/>
                  <a:pt x="9750375" y="84571"/>
                  <a:pt x="9750375" y="90705"/>
                </a:cubicBezTo>
                <a:cubicBezTo>
                  <a:pt x="9750375" y="102884"/>
                  <a:pt x="9748485" y="111863"/>
                  <a:pt x="9744708" y="117641"/>
                </a:cubicBezTo>
                <a:cubicBezTo>
                  <a:pt x="9740929" y="123420"/>
                  <a:pt x="9736062" y="126309"/>
                  <a:pt x="9730106" y="126309"/>
                </a:cubicBezTo>
                <a:cubicBezTo>
                  <a:pt x="9724149" y="126309"/>
                  <a:pt x="9719281" y="123420"/>
                  <a:pt x="9715504" y="117641"/>
                </a:cubicBezTo>
                <a:cubicBezTo>
                  <a:pt x="9711725" y="111863"/>
                  <a:pt x="9709837" y="102884"/>
                  <a:pt x="9709837" y="90705"/>
                </a:cubicBezTo>
                <a:cubicBezTo>
                  <a:pt x="9709837" y="84571"/>
                  <a:pt x="9710326" y="79303"/>
                  <a:pt x="9711303" y="74903"/>
                </a:cubicBezTo>
                <a:cubicBezTo>
                  <a:pt x="9712281" y="70502"/>
                  <a:pt x="9713681" y="66857"/>
                  <a:pt x="9715504" y="63968"/>
                </a:cubicBezTo>
                <a:cubicBezTo>
                  <a:pt x="9717326" y="61079"/>
                  <a:pt x="9719481" y="58967"/>
                  <a:pt x="9721971" y="57634"/>
                </a:cubicBezTo>
                <a:cubicBezTo>
                  <a:pt x="9724460" y="56300"/>
                  <a:pt x="9727172" y="55634"/>
                  <a:pt x="9730106" y="55634"/>
                </a:cubicBezTo>
                <a:close/>
                <a:moveTo>
                  <a:pt x="9577706" y="55634"/>
                </a:moveTo>
                <a:cubicBezTo>
                  <a:pt x="9580639" y="55634"/>
                  <a:pt x="9583350" y="56300"/>
                  <a:pt x="9585840" y="57634"/>
                </a:cubicBezTo>
                <a:cubicBezTo>
                  <a:pt x="9588329" y="58967"/>
                  <a:pt x="9590484" y="61079"/>
                  <a:pt x="9592307" y="63968"/>
                </a:cubicBezTo>
                <a:cubicBezTo>
                  <a:pt x="9594130" y="66857"/>
                  <a:pt x="9595530" y="70502"/>
                  <a:pt x="9596508" y="74903"/>
                </a:cubicBezTo>
                <a:cubicBezTo>
                  <a:pt x="9597485" y="79303"/>
                  <a:pt x="9597975" y="84571"/>
                  <a:pt x="9597975" y="90705"/>
                </a:cubicBezTo>
                <a:cubicBezTo>
                  <a:pt x="9597975" y="102884"/>
                  <a:pt x="9596085" y="111863"/>
                  <a:pt x="9592307" y="117641"/>
                </a:cubicBezTo>
                <a:cubicBezTo>
                  <a:pt x="9588529" y="123420"/>
                  <a:pt x="9583662" y="126309"/>
                  <a:pt x="9577706" y="126309"/>
                </a:cubicBezTo>
                <a:cubicBezTo>
                  <a:pt x="9571749" y="126309"/>
                  <a:pt x="9566881" y="123420"/>
                  <a:pt x="9563104" y="117641"/>
                </a:cubicBezTo>
                <a:cubicBezTo>
                  <a:pt x="9559325" y="111863"/>
                  <a:pt x="9557437" y="102884"/>
                  <a:pt x="9557437" y="90705"/>
                </a:cubicBezTo>
                <a:cubicBezTo>
                  <a:pt x="9557437" y="84571"/>
                  <a:pt x="9557925" y="79303"/>
                  <a:pt x="9558903" y="74903"/>
                </a:cubicBezTo>
                <a:cubicBezTo>
                  <a:pt x="9559881" y="70502"/>
                  <a:pt x="9561281" y="66857"/>
                  <a:pt x="9563104" y="63968"/>
                </a:cubicBezTo>
                <a:cubicBezTo>
                  <a:pt x="9564926" y="61079"/>
                  <a:pt x="9567081" y="58967"/>
                  <a:pt x="9569571" y="57634"/>
                </a:cubicBezTo>
                <a:cubicBezTo>
                  <a:pt x="9572060" y="56300"/>
                  <a:pt x="9574772" y="55634"/>
                  <a:pt x="9577706" y="55634"/>
                </a:cubicBezTo>
                <a:close/>
                <a:moveTo>
                  <a:pt x="9415780" y="55634"/>
                </a:moveTo>
                <a:cubicBezTo>
                  <a:pt x="9418714" y="55634"/>
                  <a:pt x="9421426" y="56300"/>
                  <a:pt x="9423915" y="57634"/>
                </a:cubicBezTo>
                <a:cubicBezTo>
                  <a:pt x="9426403" y="58967"/>
                  <a:pt x="9428559" y="61079"/>
                  <a:pt x="9430382" y="63968"/>
                </a:cubicBezTo>
                <a:cubicBezTo>
                  <a:pt x="9432204" y="66857"/>
                  <a:pt x="9433604" y="70502"/>
                  <a:pt x="9434582" y="74903"/>
                </a:cubicBezTo>
                <a:cubicBezTo>
                  <a:pt x="9435560" y="79303"/>
                  <a:pt x="9436048" y="84571"/>
                  <a:pt x="9436049" y="90705"/>
                </a:cubicBezTo>
                <a:cubicBezTo>
                  <a:pt x="9436048" y="102884"/>
                  <a:pt x="9434159" y="111863"/>
                  <a:pt x="9430382" y="117641"/>
                </a:cubicBezTo>
                <a:cubicBezTo>
                  <a:pt x="9426603" y="123420"/>
                  <a:pt x="9421736" y="126309"/>
                  <a:pt x="9415780" y="126309"/>
                </a:cubicBezTo>
                <a:cubicBezTo>
                  <a:pt x="9409823" y="126309"/>
                  <a:pt x="9404956" y="123420"/>
                  <a:pt x="9401178" y="117641"/>
                </a:cubicBezTo>
                <a:cubicBezTo>
                  <a:pt x="9397400" y="111863"/>
                  <a:pt x="9395511" y="102884"/>
                  <a:pt x="9395511" y="90705"/>
                </a:cubicBezTo>
                <a:cubicBezTo>
                  <a:pt x="9395511" y="84571"/>
                  <a:pt x="9395999" y="79303"/>
                  <a:pt x="9396978" y="74903"/>
                </a:cubicBezTo>
                <a:cubicBezTo>
                  <a:pt x="9397955" y="70502"/>
                  <a:pt x="9399355" y="66857"/>
                  <a:pt x="9401178" y="63968"/>
                </a:cubicBezTo>
                <a:cubicBezTo>
                  <a:pt x="9403001" y="61079"/>
                  <a:pt x="9405157" y="58967"/>
                  <a:pt x="9407646" y="57634"/>
                </a:cubicBezTo>
                <a:cubicBezTo>
                  <a:pt x="9410135" y="56300"/>
                  <a:pt x="9412847" y="55634"/>
                  <a:pt x="9415780" y="55634"/>
                </a:cubicBezTo>
                <a:close/>
                <a:moveTo>
                  <a:pt x="9339580" y="55634"/>
                </a:moveTo>
                <a:cubicBezTo>
                  <a:pt x="9342514" y="55634"/>
                  <a:pt x="9345225" y="56300"/>
                  <a:pt x="9347715" y="57634"/>
                </a:cubicBezTo>
                <a:cubicBezTo>
                  <a:pt x="9350203" y="58967"/>
                  <a:pt x="9352358" y="61079"/>
                  <a:pt x="9354182" y="63968"/>
                </a:cubicBezTo>
                <a:cubicBezTo>
                  <a:pt x="9356004" y="66857"/>
                  <a:pt x="9357404" y="70502"/>
                  <a:pt x="9358382" y="74903"/>
                </a:cubicBezTo>
                <a:cubicBezTo>
                  <a:pt x="9359360" y="79303"/>
                  <a:pt x="9359849" y="84571"/>
                  <a:pt x="9359849" y="90705"/>
                </a:cubicBezTo>
                <a:cubicBezTo>
                  <a:pt x="9359849" y="102884"/>
                  <a:pt x="9357959" y="111863"/>
                  <a:pt x="9354182" y="117641"/>
                </a:cubicBezTo>
                <a:cubicBezTo>
                  <a:pt x="9350403" y="123420"/>
                  <a:pt x="9345536" y="126309"/>
                  <a:pt x="9339580" y="126309"/>
                </a:cubicBezTo>
                <a:cubicBezTo>
                  <a:pt x="9333623" y="126309"/>
                  <a:pt x="9328756" y="123420"/>
                  <a:pt x="9324978" y="117641"/>
                </a:cubicBezTo>
                <a:cubicBezTo>
                  <a:pt x="9321200" y="111863"/>
                  <a:pt x="9319311" y="102884"/>
                  <a:pt x="9319311" y="90705"/>
                </a:cubicBezTo>
                <a:cubicBezTo>
                  <a:pt x="9319311" y="84571"/>
                  <a:pt x="9319799" y="79303"/>
                  <a:pt x="9320778" y="74903"/>
                </a:cubicBezTo>
                <a:cubicBezTo>
                  <a:pt x="9321755" y="70502"/>
                  <a:pt x="9323155" y="66857"/>
                  <a:pt x="9324978" y="63968"/>
                </a:cubicBezTo>
                <a:cubicBezTo>
                  <a:pt x="9326800" y="61079"/>
                  <a:pt x="9328956" y="58967"/>
                  <a:pt x="9331446" y="57634"/>
                </a:cubicBezTo>
                <a:cubicBezTo>
                  <a:pt x="9333935" y="56300"/>
                  <a:pt x="9336646" y="55634"/>
                  <a:pt x="9339580" y="55634"/>
                </a:cubicBezTo>
                <a:close/>
                <a:moveTo>
                  <a:pt x="9015730" y="55634"/>
                </a:moveTo>
                <a:cubicBezTo>
                  <a:pt x="9018664" y="55634"/>
                  <a:pt x="9021375" y="56300"/>
                  <a:pt x="9023865" y="57634"/>
                </a:cubicBezTo>
                <a:cubicBezTo>
                  <a:pt x="9026353" y="58967"/>
                  <a:pt x="9028509" y="61079"/>
                  <a:pt x="9030332" y="63968"/>
                </a:cubicBezTo>
                <a:cubicBezTo>
                  <a:pt x="9032154" y="66857"/>
                  <a:pt x="9033554" y="70502"/>
                  <a:pt x="9034532" y="74903"/>
                </a:cubicBezTo>
                <a:cubicBezTo>
                  <a:pt x="9035510" y="79303"/>
                  <a:pt x="9035999" y="84571"/>
                  <a:pt x="9035999" y="90705"/>
                </a:cubicBezTo>
                <a:cubicBezTo>
                  <a:pt x="9035999" y="102884"/>
                  <a:pt x="9034110" y="111863"/>
                  <a:pt x="9030332" y="117641"/>
                </a:cubicBezTo>
                <a:cubicBezTo>
                  <a:pt x="9026553" y="123420"/>
                  <a:pt x="9021686" y="126309"/>
                  <a:pt x="9015730" y="126309"/>
                </a:cubicBezTo>
                <a:cubicBezTo>
                  <a:pt x="9009773" y="126309"/>
                  <a:pt x="9004906" y="123420"/>
                  <a:pt x="9001128" y="117641"/>
                </a:cubicBezTo>
                <a:cubicBezTo>
                  <a:pt x="8997350" y="111863"/>
                  <a:pt x="8995461" y="102884"/>
                  <a:pt x="8995461" y="90705"/>
                </a:cubicBezTo>
                <a:cubicBezTo>
                  <a:pt x="8995461" y="84571"/>
                  <a:pt x="8995949" y="79303"/>
                  <a:pt x="8996928" y="74903"/>
                </a:cubicBezTo>
                <a:cubicBezTo>
                  <a:pt x="8997905" y="70502"/>
                  <a:pt x="8999305" y="66857"/>
                  <a:pt x="9001128" y="63968"/>
                </a:cubicBezTo>
                <a:cubicBezTo>
                  <a:pt x="9002951" y="61079"/>
                  <a:pt x="9005106" y="58967"/>
                  <a:pt x="9007596" y="57634"/>
                </a:cubicBezTo>
                <a:cubicBezTo>
                  <a:pt x="9010085" y="56300"/>
                  <a:pt x="9012797" y="55634"/>
                  <a:pt x="9015730" y="55634"/>
                </a:cubicBezTo>
                <a:close/>
                <a:moveTo>
                  <a:pt x="8539480" y="55634"/>
                </a:moveTo>
                <a:cubicBezTo>
                  <a:pt x="8542414" y="55634"/>
                  <a:pt x="8545125" y="56300"/>
                  <a:pt x="8547615" y="57634"/>
                </a:cubicBezTo>
                <a:cubicBezTo>
                  <a:pt x="8550103" y="58967"/>
                  <a:pt x="8552258" y="61079"/>
                  <a:pt x="8554082" y="63968"/>
                </a:cubicBezTo>
                <a:cubicBezTo>
                  <a:pt x="8555904" y="66857"/>
                  <a:pt x="8557304" y="70502"/>
                  <a:pt x="8558282" y="74903"/>
                </a:cubicBezTo>
                <a:cubicBezTo>
                  <a:pt x="8559260" y="79303"/>
                  <a:pt x="8559749" y="84571"/>
                  <a:pt x="8559749" y="90705"/>
                </a:cubicBezTo>
                <a:cubicBezTo>
                  <a:pt x="8559749" y="102884"/>
                  <a:pt x="8557859" y="111863"/>
                  <a:pt x="8554082" y="117641"/>
                </a:cubicBezTo>
                <a:cubicBezTo>
                  <a:pt x="8550303" y="123420"/>
                  <a:pt x="8545436" y="126309"/>
                  <a:pt x="8539480" y="126309"/>
                </a:cubicBezTo>
                <a:cubicBezTo>
                  <a:pt x="8533523" y="126309"/>
                  <a:pt x="8528656" y="123420"/>
                  <a:pt x="8524878" y="117641"/>
                </a:cubicBezTo>
                <a:cubicBezTo>
                  <a:pt x="8521100" y="111863"/>
                  <a:pt x="8519211" y="102884"/>
                  <a:pt x="8519211" y="90705"/>
                </a:cubicBezTo>
                <a:cubicBezTo>
                  <a:pt x="8519211" y="84571"/>
                  <a:pt x="8519699" y="79303"/>
                  <a:pt x="8520678" y="74903"/>
                </a:cubicBezTo>
                <a:cubicBezTo>
                  <a:pt x="8521655" y="70502"/>
                  <a:pt x="8523055" y="66857"/>
                  <a:pt x="8524878" y="63968"/>
                </a:cubicBezTo>
                <a:cubicBezTo>
                  <a:pt x="8526700" y="61079"/>
                  <a:pt x="8528856" y="58967"/>
                  <a:pt x="8531346" y="57634"/>
                </a:cubicBezTo>
                <a:cubicBezTo>
                  <a:pt x="8533835" y="56300"/>
                  <a:pt x="8536547" y="55634"/>
                  <a:pt x="8539480" y="55634"/>
                </a:cubicBezTo>
                <a:close/>
                <a:moveTo>
                  <a:pt x="8301355" y="55634"/>
                </a:moveTo>
                <a:cubicBezTo>
                  <a:pt x="8304288" y="55634"/>
                  <a:pt x="8307000" y="56300"/>
                  <a:pt x="8309490" y="57634"/>
                </a:cubicBezTo>
                <a:cubicBezTo>
                  <a:pt x="8311979" y="58967"/>
                  <a:pt x="8314134" y="61079"/>
                  <a:pt x="8315957" y="63968"/>
                </a:cubicBezTo>
                <a:cubicBezTo>
                  <a:pt x="8317779" y="66857"/>
                  <a:pt x="8319180" y="70502"/>
                  <a:pt x="8320158" y="74903"/>
                </a:cubicBezTo>
                <a:cubicBezTo>
                  <a:pt x="8321136" y="79303"/>
                  <a:pt x="8321624" y="84571"/>
                  <a:pt x="8321625" y="90705"/>
                </a:cubicBezTo>
                <a:cubicBezTo>
                  <a:pt x="8321624" y="102884"/>
                  <a:pt x="8319735" y="111863"/>
                  <a:pt x="8315957" y="117641"/>
                </a:cubicBezTo>
                <a:cubicBezTo>
                  <a:pt x="8312179" y="123420"/>
                  <a:pt x="8307311" y="126309"/>
                  <a:pt x="8301355" y="126309"/>
                </a:cubicBezTo>
                <a:cubicBezTo>
                  <a:pt x="8295399" y="126309"/>
                  <a:pt x="8290532" y="123420"/>
                  <a:pt x="8286753" y="117641"/>
                </a:cubicBezTo>
                <a:cubicBezTo>
                  <a:pt x="8282975" y="111863"/>
                  <a:pt x="8281086" y="102884"/>
                  <a:pt x="8281086" y="90705"/>
                </a:cubicBezTo>
                <a:cubicBezTo>
                  <a:pt x="8281086" y="84571"/>
                  <a:pt x="8281575" y="79303"/>
                  <a:pt x="8282553" y="74903"/>
                </a:cubicBezTo>
                <a:cubicBezTo>
                  <a:pt x="8283530" y="70502"/>
                  <a:pt x="8284931" y="66857"/>
                  <a:pt x="8286753" y="63968"/>
                </a:cubicBezTo>
                <a:cubicBezTo>
                  <a:pt x="8288576" y="61079"/>
                  <a:pt x="8290732" y="58967"/>
                  <a:pt x="8293221" y="57634"/>
                </a:cubicBezTo>
                <a:cubicBezTo>
                  <a:pt x="8295710" y="56300"/>
                  <a:pt x="8298421" y="55634"/>
                  <a:pt x="8301355" y="55634"/>
                </a:cubicBezTo>
                <a:close/>
                <a:moveTo>
                  <a:pt x="8148955" y="55634"/>
                </a:moveTo>
                <a:cubicBezTo>
                  <a:pt x="8151888" y="55634"/>
                  <a:pt x="8154600" y="56300"/>
                  <a:pt x="8157089" y="57634"/>
                </a:cubicBezTo>
                <a:cubicBezTo>
                  <a:pt x="8159578" y="58967"/>
                  <a:pt x="8161734" y="61079"/>
                  <a:pt x="8163557" y="63968"/>
                </a:cubicBezTo>
                <a:cubicBezTo>
                  <a:pt x="8165379" y="66857"/>
                  <a:pt x="8166779" y="70502"/>
                  <a:pt x="8167757" y="74903"/>
                </a:cubicBezTo>
                <a:cubicBezTo>
                  <a:pt x="8168735" y="79303"/>
                  <a:pt x="8169223" y="84571"/>
                  <a:pt x="8169224" y="90705"/>
                </a:cubicBezTo>
                <a:cubicBezTo>
                  <a:pt x="8169223" y="102884"/>
                  <a:pt x="8167335" y="111863"/>
                  <a:pt x="8163557" y="117641"/>
                </a:cubicBezTo>
                <a:cubicBezTo>
                  <a:pt x="8159779" y="123420"/>
                  <a:pt x="8154911" y="126309"/>
                  <a:pt x="8148955" y="126309"/>
                </a:cubicBezTo>
                <a:cubicBezTo>
                  <a:pt x="8142998" y="126309"/>
                  <a:pt x="8138131" y="123420"/>
                  <a:pt x="8134353" y="117641"/>
                </a:cubicBezTo>
                <a:cubicBezTo>
                  <a:pt x="8130575" y="111863"/>
                  <a:pt x="8128686" y="102884"/>
                  <a:pt x="8128686" y="90705"/>
                </a:cubicBezTo>
                <a:cubicBezTo>
                  <a:pt x="8128686" y="84571"/>
                  <a:pt x="8129175" y="79303"/>
                  <a:pt x="8130152" y="74903"/>
                </a:cubicBezTo>
                <a:cubicBezTo>
                  <a:pt x="8131130" y="70502"/>
                  <a:pt x="8132530" y="66857"/>
                  <a:pt x="8134353" y="63968"/>
                </a:cubicBezTo>
                <a:cubicBezTo>
                  <a:pt x="8136176" y="61079"/>
                  <a:pt x="8138331" y="58967"/>
                  <a:pt x="8140820" y="57634"/>
                </a:cubicBezTo>
                <a:cubicBezTo>
                  <a:pt x="8143309" y="56300"/>
                  <a:pt x="8146021" y="55634"/>
                  <a:pt x="8148955" y="55634"/>
                </a:cubicBezTo>
                <a:close/>
                <a:moveTo>
                  <a:pt x="7910830" y="55634"/>
                </a:moveTo>
                <a:cubicBezTo>
                  <a:pt x="7913763" y="55634"/>
                  <a:pt x="7916475" y="56300"/>
                  <a:pt x="7918964" y="57634"/>
                </a:cubicBezTo>
                <a:cubicBezTo>
                  <a:pt x="7921453" y="58967"/>
                  <a:pt x="7923609" y="61079"/>
                  <a:pt x="7925432" y="63968"/>
                </a:cubicBezTo>
                <a:cubicBezTo>
                  <a:pt x="7927254" y="66857"/>
                  <a:pt x="7928654" y="70502"/>
                  <a:pt x="7929632" y="74903"/>
                </a:cubicBezTo>
                <a:cubicBezTo>
                  <a:pt x="7930609" y="79303"/>
                  <a:pt x="7931098" y="84571"/>
                  <a:pt x="7931099" y="90705"/>
                </a:cubicBezTo>
                <a:cubicBezTo>
                  <a:pt x="7931098" y="102884"/>
                  <a:pt x="7929210" y="111863"/>
                  <a:pt x="7925432" y="117641"/>
                </a:cubicBezTo>
                <a:cubicBezTo>
                  <a:pt x="7921653" y="123420"/>
                  <a:pt x="7916786" y="126309"/>
                  <a:pt x="7910830" y="126309"/>
                </a:cubicBezTo>
                <a:cubicBezTo>
                  <a:pt x="7904873" y="126309"/>
                  <a:pt x="7900005" y="123420"/>
                  <a:pt x="7896228" y="117641"/>
                </a:cubicBezTo>
                <a:cubicBezTo>
                  <a:pt x="7892450" y="111863"/>
                  <a:pt x="7890561" y="102884"/>
                  <a:pt x="7890561" y="90705"/>
                </a:cubicBezTo>
                <a:cubicBezTo>
                  <a:pt x="7890561" y="84571"/>
                  <a:pt x="7891049" y="79303"/>
                  <a:pt x="7892027" y="74903"/>
                </a:cubicBezTo>
                <a:cubicBezTo>
                  <a:pt x="7893005" y="70502"/>
                  <a:pt x="7894405" y="66857"/>
                  <a:pt x="7896228" y="63968"/>
                </a:cubicBezTo>
                <a:cubicBezTo>
                  <a:pt x="7898050" y="61079"/>
                  <a:pt x="7900206" y="58967"/>
                  <a:pt x="7902695" y="57634"/>
                </a:cubicBezTo>
                <a:cubicBezTo>
                  <a:pt x="7905184" y="56300"/>
                  <a:pt x="7907896" y="55634"/>
                  <a:pt x="7910830" y="55634"/>
                </a:cubicBezTo>
                <a:close/>
                <a:moveTo>
                  <a:pt x="7825105" y="55634"/>
                </a:moveTo>
                <a:cubicBezTo>
                  <a:pt x="7828038" y="55634"/>
                  <a:pt x="7830750" y="56300"/>
                  <a:pt x="7833239" y="57634"/>
                </a:cubicBezTo>
                <a:cubicBezTo>
                  <a:pt x="7835728" y="58967"/>
                  <a:pt x="7837884" y="61079"/>
                  <a:pt x="7839707" y="63968"/>
                </a:cubicBezTo>
                <a:cubicBezTo>
                  <a:pt x="7841529" y="66857"/>
                  <a:pt x="7842930" y="70502"/>
                  <a:pt x="7843907" y="74903"/>
                </a:cubicBezTo>
                <a:cubicBezTo>
                  <a:pt x="7844885" y="79303"/>
                  <a:pt x="7845374" y="84571"/>
                  <a:pt x="7845375" y="90705"/>
                </a:cubicBezTo>
                <a:cubicBezTo>
                  <a:pt x="7845374" y="102884"/>
                  <a:pt x="7843485" y="111863"/>
                  <a:pt x="7839707" y="117641"/>
                </a:cubicBezTo>
                <a:cubicBezTo>
                  <a:pt x="7835929" y="123420"/>
                  <a:pt x="7831061" y="126309"/>
                  <a:pt x="7825105" y="126309"/>
                </a:cubicBezTo>
                <a:cubicBezTo>
                  <a:pt x="7819149" y="126309"/>
                  <a:pt x="7814281" y="123420"/>
                  <a:pt x="7810503" y="117641"/>
                </a:cubicBezTo>
                <a:cubicBezTo>
                  <a:pt x="7806725" y="111863"/>
                  <a:pt x="7804836" y="102884"/>
                  <a:pt x="7804836" y="90705"/>
                </a:cubicBezTo>
                <a:cubicBezTo>
                  <a:pt x="7804836" y="84571"/>
                  <a:pt x="7805325" y="79303"/>
                  <a:pt x="7806302" y="74903"/>
                </a:cubicBezTo>
                <a:cubicBezTo>
                  <a:pt x="7807280" y="70502"/>
                  <a:pt x="7808681" y="66857"/>
                  <a:pt x="7810503" y="63968"/>
                </a:cubicBezTo>
                <a:cubicBezTo>
                  <a:pt x="7812326" y="61079"/>
                  <a:pt x="7814482" y="58967"/>
                  <a:pt x="7816971" y="57634"/>
                </a:cubicBezTo>
                <a:cubicBezTo>
                  <a:pt x="7819460" y="56300"/>
                  <a:pt x="7822171" y="55634"/>
                  <a:pt x="7825105" y="55634"/>
                </a:cubicBezTo>
                <a:close/>
                <a:moveTo>
                  <a:pt x="7586980" y="55634"/>
                </a:moveTo>
                <a:cubicBezTo>
                  <a:pt x="7589914" y="55634"/>
                  <a:pt x="7592625" y="56300"/>
                  <a:pt x="7595114" y="57634"/>
                </a:cubicBezTo>
                <a:cubicBezTo>
                  <a:pt x="7597603" y="58967"/>
                  <a:pt x="7599759" y="61079"/>
                  <a:pt x="7601582" y="63968"/>
                </a:cubicBezTo>
                <a:cubicBezTo>
                  <a:pt x="7603404" y="66857"/>
                  <a:pt x="7604804" y="70502"/>
                  <a:pt x="7605782" y="74903"/>
                </a:cubicBezTo>
                <a:cubicBezTo>
                  <a:pt x="7606759" y="79303"/>
                  <a:pt x="7607249" y="84571"/>
                  <a:pt x="7607250" y="90705"/>
                </a:cubicBezTo>
                <a:cubicBezTo>
                  <a:pt x="7607249" y="102884"/>
                  <a:pt x="7605360" y="111863"/>
                  <a:pt x="7601582" y="117641"/>
                </a:cubicBezTo>
                <a:cubicBezTo>
                  <a:pt x="7597803" y="123420"/>
                  <a:pt x="7592936" y="126309"/>
                  <a:pt x="7586980" y="126309"/>
                </a:cubicBezTo>
                <a:cubicBezTo>
                  <a:pt x="7581023" y="126309"/>
                  <a:pt x="7576155" y="123420"/>
                  <a:pt x="7572378" y="117641"/>
                </a:cubicBezTo>
                <a:cubicBezTo>
                  <a:pt x="7568600" y="111863"/>
                  <a:pt x="7566711" y="102884"/>
                  <a:pt x="7566711" y="90705"/>
                </a:cubicBezTo>
                <a:cubicBezTo>
                  <a:pt x="7566711" y="84571"/>
                  <a:pt x="7567200" y="79303"/>
                  <a:pt x="7568177" y="74903"/>
                </a:cubicBezTo>
                <a:cubicBezTo>
                  <a:pt x="7569155" y="70502"/>
                  <a:pt x="7570555" y="66857"/>
                  <a:pt x="7572378" y="63968"/>
                </a:cubicBezTo>
                <a:cubicBezTo>
                  <a:pt x="7574200" y="61079"/>
                  <a:pt x="7576356" y="58967"/>
                  <a:pt x="7578845" y="57634"/>
                </a:cubicBezTo>
                <a:cubicBezTo>
                  <a:pt x="7581335" y="56300"/>
                  <a:pt x="7584046" y="55634"/>
                  <a:pt x="7586980" y="55634"/>
                </a:cubicBezTo>
                <a:close/>
                <a:moveTo>
                  <a:pt x="7272655" y="55634"/>
                </a:moveTo>
                <a:cubicBezTo>
                  <a:pt x="7275588" y="55634"/>
                  <a:pt x="7278300" y="56300"/>
                  <a:pt x="7280789" y="57634"/>
                </a:cubicBezTo>
                <a:cubicBezTo>
                  <a:pt x="7283278" y="58967"/>
                  <a:pt x="7285434" y="61079"/>
                  <a:pt x="7287257" y="63968"/>
                </a:cubicBezTo>
                <a:cubicBezTo>
                  <a:pt x="7289079" y="66857"/>
                  <a:pt x="7290479" y="70502"/>
                  <a:pt x="7291457" y="74903"/>
                </a:cubicBezTo>
                <a:cubicBezTo>
                  <a:pt x="7292435" y="79303"/>
                  <a:pt x="7292923" y="84571"/>
                  <a:pt x="7292924" y="90705"/>
                </a:cubicBezTo>
                <a:cubicBezTo>
                  <a:pt x="7292923" y="102884"/>
                  <a:pt x="7291035" y="111863"/>
                  <a:pt x="7287257" y="117641"/>
                </a:cubicBezTo>
                <a:cubicBezTo>
                  <a:pt x="7283479" y="123420"/>
                  <a:pt x="7278611" y="126309"/>
                  <a:pt x="7272655" y="126309"/>
                </a:cubicBezTo>
                <a:cubicBezTo>
                  <a:pt x="7266698" y="126309"/>
                  <a:pt x="7261831" y="123420"/>
                  <a:pt x="7258053" y="117641"/>
                </a:cubicBezTo>
                <a:cubicBezTo>
                  <a:pt x="7254275" y="111863"/>
                  <a:pt x="7252386" y="102884"/>
                  <a:pt x="7252386" y="90705"/>
                </a:cubicBezTo>
                <a:cubicBezTo>
                  <a:pt x="7252386" y="84571"/>
                  <a:pt x="7252875" y="79303"/>
                  <a:pt x="7253852" y="74903"/>
                </a:cubicBezTo>
                <a:cubicBezTo>
                  <a:pt x="7254830" y="70502"/>
                  <a:pt x="7256230" y="66857"/>
                  <a:pt x="7258053" y="63968"/>
                </a:cubicBezTo>
                <a:cubicBezTo>
                  <a:pt x="7259875" y="61079"/>
                  <a:pt x="7262031" y="58967"/>
                  <a:pt x="7264520" y="57634"/>
                </a:cubicBezTo>
                <a:cubicBezTo>
                  <a:pt x="7267009" y="56300"/>
                  <a:pt x="7269721" y="55634"/>
                  <a:pt x="7272655" y="55634"/>
                </a:cubicBezTo>
                <a:close/>
                <a:moveTo>
                  <a:pt x="7110730" y="55634"/>
                </a:moveTo>
                <a:cubicBezTo>
                  <a:pt x="7113663" y="55634"/>
                  <a:pt x="7116375" y="56300"/>
                  <a:pt x="7118864" y="57634"/>
                </a:cubicBezTo>
                <a:cubicBezTo>
                  <a:pt x="7121353" y="58967"/>
                  <a:pt x="7123509" y="61079"/>
                  <a:pt x="7125332" y="63968"/>
                </a:cubicBezTo>
                <a:cubicBezTo>
                  <a:pt x="7127154" y="66857"/>
                  <a:pt x="7128554" y="70502"/>
                  <a:pt x="7129532" y="74903"/>
                </a:cubicBezTo>
                <a:cubicBezTo>
                  <a:pt x="7130509" y="79303"/>
                  <a:pt x="7130998" y="84571"/>
                  <a:pt x="7130999" y="90705"/>
                </a:cubicBezTo>
                <a:cubicBezTo>
                  <a:pt x="7130998" y="102884"/>
                  <a:pt x="7129110" y="111863"/>
                  <a:pt x="7125332" y="117641"/>
                </a:cubicBezTo>
                <a:cubicBezTo>
                  <a:pt x="7121553" y="123420"/>
                  <a:pt x="7116686" y="126309"/>
                  <a:pt x="7110730" y="126309"/>
                </a:cubicBezTo>
                <a:cubicBezTo>
                  <a:pt x="7104773" y="126309"/>
                  <a:pt x="7099905" y="123420"/>
                  <a:pt x="7096128" y="117641"/>
                </a:cubicBezTo>
                <a:cubicBezTo>
                  <a:pt x="7092350" y="111863"/>
                  <a:pt x="7090461" y="102884"/>
                  <a:pt x="7090461" y="90705"/>
                </a:cubicBezTo>
                <a:cubicBezTo>
                  <a:pt x="7090461" y="84571"/>
                  <a:pt x="7090949" y="79303"/>
                  <a:pt x="7091927" y="74903"/>
                </a:cubicBezTo>
                <a:cubicBezTo>
                  <a:pt x="7092905" y="70502"/>
                  <a:pt x="7094305" y="66857"/>
                  <a:pt x="7096128" y="63968"/>
                </a:cubicBezTo>
                <a:cubicBezTo>
                  <a:pt x="7097950" y="61079"/>
                  <a:pt x="7100106" y="58967"/>
                  <a:pt x="7102595" y="57634"/>
                </a:cubicBezTo>
                <a:cubicBezTo>
                  <a:pt x="7105084" y="56300"/>
                  <a:pt x="7107796" y="55634"/>
                  <a:pt x="7110730" y="55634"/>
                </a:cubicBezTo>
                <a:close/>
                <a:moveTo>
                  <a:pt x="6872605" y="55634"/>
                </a:moveTo>
                <a:cubicBezTo>
                  <a:pt x="6875538" y="55634"/>
                  <a:pt x="6878250" y="56300"/>
                  <a:pt x="6880739" y="57634"/>
                </a:cubicBezTo>
                <a:cubicBezTo>
                  <a:pt x="6883228" y="58967"/>
                  <a:pt x="6885384" y="61079"/>
                  <a:pt x="6887207" y="63968"/>
                </a:cubicBezTo>
                <a:cubicBezTo>
                  <a:pt x="6889029" y="66857"/>
                  <a:pt x="6890429" y="70502"/>
                  <a:pt x="6891407" y="74903"/>
                </a:cubicBezTo>
                <a:cubicBezTo>
                  <a:pt x="6892385" y="79303"/>
                  <a:pt x="6892873" y="84571"/>
                  <a:pt x="6892874" y="90705"/>
                </a:cubicBezTo>
                <a:cubicBezTo>
                  <a:pt x="6892873" y="102884"/>
                  <a:pt x="6890985" y="111863"/>
                  <a:pt x="6887207" y="117641"/>
                </a:cubicBezTo>
                <a:cubicBezTo>
                  <a:pt x="6883429" y="123420"/>
                  <a:pt x="6878561" y="126309"/>
                  <a:pt x="6872605" y="126309"/>
                </a:cubicBezTo>
                <a:cubicBezTo>
                  <a:pt x="6866648" y="126309"/>
                  <a:pt x="6861781" y="123420"/>
                  <a:pt x="6858003" y="117641"/>
                </a:cubicBezTo>
                <a:cubicBezTo>
                  <a:pt x="6854225" y="111863"/>
                  <a:pt x="6852336" y="102884"/>
                  <a:pt x="6852336" y="90705"/>
                </a:cubicBezTo>
                <a:cubicBezTo>
                  <a:pt x="6852336" y="84571"/>
                  <a:pt x="6852825" y="79303"/>
                  <a:pt x="6853802" y="74903"/>
                </a:cubicBezTo>
                <a:cubicBezTo>
                  <a:pt x="6854780" y="70502"/>
                  <a:pt x="6856180" y="66857"/>
                  <a:pt x="6858003" y="63968"/>
                </a:cubicBezTo>
                <a:cubicBezTo>
                  <a:pt x="6859825" y="61079"/>
                  <a:pt x="6861981" y="58967"/>
                  <a:pt x="6864470" y="57634"/>
                </a:cubicBezTo>
                <a:cubicBezTo>
                  <a:pt x="6866959" y="56300"/>
                  <a:pt x="6869671" y="55634"/>
                  <a:pt x="6872605" y="55634"/>
                </a:cubicBezTo>
                <a:close/>
                <a:moveTo>
                  <a:pt x="6720205" y="55634"/>
                </a:moveTo>
                <a:cubicBezTo>
                  <a:pt x="6723138" y="55634"/>
                  <a:pt x="6725849" y="56300"/>
                  <a:pt x="6728339" y="57634"/>
                </a:cubicBezTo>
                <a:cubicBezTo>
                  <a:pt x="6730828" y="58967"/>
                  <a:pt x="6732984" y="61079"/>
                  <a:pt x="6734806" y="63968"/>
                </a:cubicBezTo>
                <a:cubicBezTo>
                  <a:pt x="6736629" y="66857"/>
                  <a:pt x="6738029" y="70502"/>
                  <a:pt x="6739007" y="74903"/>
                </a:cubicBezTo>
                <a:cubicBezTo>
                  <a:pt x="6739984" y="79303"/>
                  <a:pt x="6740473" y="84571"/>
                  <a:pt x="6740474" y="90705"/>
                </a:cubicBezTo>
                <a:cubicBezTo>
                  <a:pt x="6740473" y="102884"/>
                  <a:pt x="6738585" y="111863"/>
                  <a:pt x="6734806" y="117641"/>
                </a:cubicBezTo>
                <a:cubicBezTo>
                  <a:pt x="6731029" y="123420"/>
                  <a:pt x="6726161" y="126309"/>
                  <a:pt x="6720205" y="126309"/>
                </a:cubicBezTo>
                <a:cubicBezTo>
                  <a:pt x="6714248" y="126309"/>
                  <a:pt x="6709381" y="123420"/>
                  <a:pt x="6705603" y="117641"/>
                </a:cubicBezTo>
                <a:cubicBezTo>
                  <a:pt x="6701825" y="111863"/>
                  <a:pt x="6699935" y="102884"/>
                  <a:pt x="6699935" y="90705"/>
                </a:cubicBezTo>
                <a:cubicBezTo>
                  <a:pt x="6699935" y="84571"/>
                  <a:pt x="6700425" y="79303"/>
                  <a:pt x="6701402" y="74903"/>
                </a:cubicBezTo>
                <a:cubicBezTo>
                  <a:pt x="6702380" y="70502"/>
                  <a:pt x="6703780" y="66857"/>
                  <a:pt x="6705603" y="63968"/>
                </a:cubicBezTo>
                <a:cubicBezTo>
                  <a:pt x="6707425" y="61079"/>
                  <a:pt x="6709581" y="58967"/>
                  <a:pt x="6712070" y="57634"/>
                </a:cubicBezTo>
                <a:cubicBezTo>
                  <a:pt x="6714559" y="56300"/>
                  <a:pt x="6717270" y="55634"/>
                  <a:pt x="6720205" y="55634"/>
                </a:cubicBezTo>
                <a:close/>
                <a:moveTo>
                  <a:pt x="6558280" y="55634"/>
                </a:moveTo>
                <a:cubicBezTo>
                  <a:pt x="6561213" y="55634"/>
                  <a:pt x="6563925" y="56300"/>
                  <a:pt x="6566414" y="57634"/>
                </a:cubicBezTo>
                <a:cubicBezTo>
                  <a:pt x="6568903" y="58967"/>
                  <a:pt x="6571059" y="61079"/>
                  <a:pt x="6572881" y="63968"/>
                </a:cubicBezTo>
                <a:cubicBezTo>
                  <a:pt x="6574704" y="66857"/>
                  <a:pt x="6576104" y="70502"/>
                  <a:pt x="6577082" y="74903"/>
                </a:cubicBezTo>
                <a:cubicBezTo>
                  <a:pt x="6578059" y="79303"/>
                  <a:pt x="6578549" y="84571"/>
                  <a:pt x="6578549" y="90705"/>
                </a:cubicBezTo>
                <a:cubicBezTo>
                  <a:pt x="6578549" y="102884"/>
                  <a:pt x="6576660" y="111863"/>
                  <a:pt x="6572881" y="117641"/>
                </a:cubicBezTo>
                <a:cubicBezTo>
                  <a:pt x="6569103" y="123420"/>
                  <a:pt x="6564236" y="126309"/>
                  <a:pt x="6558280" y="126309"/>
                </a:cubicBezTo>
                <a:cubicBezTo>
                  <a:pt x="6552323" y="126309"/>
                  <a:pt x="6547456" y="123420"/>
                  <a:pt x="6543678" y="117641"/>
                </a:cubicBezTo>
                <a:cubicBezTo>
                  <a:pt x="6539899" y="111863"/>
                  <a:pt x="6538011" y="102884"/>
                  <a:pt x="6538011" y="90705"/>
                </a:cubicBezTo>
                <a:cubicBezTo>
                  <a:pt x="6538011" y="84571"/>
                  <a:pt x="6538499" y="79303"/>
                  <a:pt x="6539477" y="74903"/>
                </a:cubicBezTo>
                <a:cubicBezTo>
                  <a:pt x="6540455" y="70502"/>
                  <a:pt x="6541855" y="66857"/>
                  <a:pt x="6543678" y="63968"/>
                </a:cubicBezTo>
                <a:cubicBezTo>
                  <a:pt x="6545500" y="61079"/>
                  <a:pt x="6547656" y="58967"/>
                  <a:pt x="6550145" y="57634"/>
                </a:cubicBezTo>
                <a:cubicBezTo>
                  <a:pt x="6552634" y="56300"/>
                  <a:pt x="6555346" y="55634"/>
                  <a:pt x="6558280" y="55634"/>
                </a:cubicBezTo>
                <a:close/>
                <a:moveTo>
                  <a:pt x="6482079" y="55634"/>
                </a:moveTo>
                <a:cubicBezTo>
                  <a:pt x="6485013" y="55634"/>
                  <a:pt x="6487724" y="56300"/>
                  <a:pt x="6490214" y="57634"/>
                </a:cubicBezTo>
                <a:cubicBezTo>
                  <a:pt x="6492702" y="58967"/>
                  <a:pt x="6494859" y="61079"/>
                  <a:pt x="6496681" y="63968"/>
                </a:cubicBezTo>
                <a:cubicBezTo>
                  <a:pt x="6498503" y="66857"/>
                  <a:pt x="6499904" y="70502"/>
                  <a:pt x="6500882" y="74903"/>
                </a:cubicBezTo>
                <a:cubicBezTo>
                  <a:pt x="6501859" y="79303"/>
                  <a:pt x="6502349" y="84571"/>
                  <a:pt x="6502349" y="90705"/>
                </a:cubicBezTo>
                <a:cubicBezTo>
                  <a:pt x="6502349" y="102884"/>
                  <a:pt x="6500460" y="111863"/>
                  <a:pt x="6496681" y="117641"/>
                </a:cubicBezTo>
                <a:cubicBezTo>
                  <a:pt x="6492902" y="123420"/>
                  <a:pt x="6488035" y="126309"/>
                  <a:pt x="6482079" y="126309"/>
                </a:cubicBezTo>
                <a:cubicBezTo>
                  <a:pt x="6476123" y="126309"/>
                  <a:pt x="6471255" y="123420"/>
                  <a:pt x="6467478" y="117641"/>
                </a:cubicBezTo>
                <a:cubicBezTo>
                  <a:pt x="6463699" y="111863"/>
                  <a:pt x="6461810" y="102884"/>
                  <a:pt x="6461810" y="90705"/>
                </a:cubicBezTo>
                <a:cubicBezTo>
                  <a:pt x="6461810" y="84571"/>
                  <a:pt x="6462299" y="79303"/>
                  <a:pt x="6463277" y="74903"/>
                </a:cubicBezTo>
                <a:cubicBezTo>
                  <a:pt x="6464255" y="70502"/>
                  <a:pt x="6465655" y="66857"/>
                  <a:pt x="6467478" y="63968"/>
                </a:cubicBezTo>
                <a:cubicBezTo>
                  <a:pt x="6469300" y="61079"/>
                  <a:pt x="6471455" y="58967"/>
                  <a:pt x="6473945" y="57634"/>
                </a:cubicBezTo>
                <a:cubicBezTo>
                  <a:pt x="6476434" y="56300"/>
                  <a:pt x="6479146" y="55634"/>
                  <a:pt x="6482079" y="55634"/>
                </a:cubicBezTo>
                <a:close/>
                <a:moveTo>
                  <a:pt x="6158230" y="55634"/>
                </a:moveTo>
                <a:cubicBezTo>
                  <a:pt x="6161163" y="55634"/>
                  <a:pt x="6163875" y="56300"/>
                  <a:pt x="6166364" y="57634"/>
                </a:cubicBezTo>
                <a:cubicBezTo>
                  <a:pt x="6168853" y="58967"/>
                  <a:pt x="6171009" y="61079"/>
                  <a:pt x="6172831" y="63968"/>
                </a:cubicBezTo>
                <a:cubicBezTo>
                  <a:pt x="6174654" y="66857"/>
                  <a:pt x="6176054" y="70502"/>
                  <a:pt x="6177032" y="74903"/>
                </a:cubicBezTo>
                <a:cubicBezTo>
                  <a:pt x="6178009" y="79303"/>
                  <a:pt x="6178499" y="84571"/>
                  <a:pt x="6178499" y="90705"/>
                </a:cubicBezTo>
                <a:cubicBezTo>
                  <a:pt x="6178499" y="102884"/>
                  <a:pt x="6176610" y="111863"/>
                  <a:pt x="6172831" y="117641"/>
                </a:cubicBezTo>
                <a:cubicBezTo>
                  <a:pt x="6169053" y="123420"/>
                  <a:pt x="6164186" y="126309"/>
                  <a:pt x="6158230" y="126309"/>
                </a:cubicBezTo>
                <a:cubicBezTo>
                  <a:pt x="6152273" y="126309"/>
                  <a:pt x="6147406" y="123420"/>
                  <a:pt x="6143628" y="117641"/>
                </a:cubicBezTo>
                <a:cubicBezTo>
                  <a:pt x="6139849" y="111863"/>
                  <a:pt x="6137961" y="102884"/>
                  <a:pt x="6137961" y="90705"/>
                </a:cubicBezTo>
                <a:cubicBezTo>
                  <a:pt x="6137961" y="84571"/>
                  <a:pt x="6138449" y="79303"/>
                  <a:pt x="6139427" y="74903"/>
                </a:cubicBezTo>
                <a:cubicBezTo>
                  <a:pt x="6140405" y="70502"/>
                  <a:pt x="6141805" y="66857"/>
                  <a:pt x="6143628" y="63968"/>
                </a:cubicBezTo>
                <a:cubicBezTo>
                  <a:pt x="6145450" y="61079"/>
                  <a:pt x="6147606" y="58967"/>
                  <a:pt x="6150095" y="57634"/>
                </a:cubicBezTo>
                <a:cubicBezTo>
                  <a:pt x="6152584" y="56300"/>
                  <a:pt x="6155296" y="55634"/>
                  <a:pt x="6158230" y="55634"/>
                </a:cubicBezTo>
                <a:close/>
                <a:moveTo>
                  <a:pt x="5681979" y="55634"/>
                </a:moveTo>
                <a:cubicBezTo>
                  <a:pt x="5684913" y="55634"/>
                  <a:pt x="5687624" y="56300"/>
                  <a:pt x="5690114" y="57634"/>
                </a:cubicBezTo>
                <a:cubicBezTo>
                  <a:pt x="5692602" y="58967"/>
                  <a:pt x="5694759" y="61079"/>
                  <a:pt x="5696581" y="63968"/>
                </a:cubicBezTo>
                <a:cubicBezTo>
                  <a:pt x="5698404" y="66857"/>
                  <a:pt x="5699804" y="70502"/>
                  <a:pt x="5700782" y="74903"/>
                </a:cubicBezTo>
                <a:cubicBezTo>
                  <a:pt x="5701759" y="79303"/>
                  <a:pt x="5702249" y="84571"/>
                  <a:pt x="5702249" y="90705"/>
                </a:cubicBezTo>
                <a:cubicBezTo>
                  <a:pt x="5702249" y="102884"/>
                  <a:pt x="5700360" y="111863"/>
                  <a:pt x="5696581" y="117641"/>
                </a:cubicBezTo>
                <a:cubicBezTo>
                  <a:pt x="5692803" y="123420"/>
                  <a:pt x="5687935" y="126309"/>
                  <a:pt x="5681979" y="126309"/>
                </a:cubicBezTo>
                <a:cubicBezTo>
                  <a:pt x="5676023" y="126309"/>
                  <a:pt x="5671155" y="123420"/>
                  <a:pt x="5667378" y="117641"/>
                </a:cubicBezTo>
                <a:cubicBezTo>
                  <a:pt x="5663599" y="111863"/>
                  <a:pt x="5661710" y="102884"/>
                  <a:pt x="5661710" y="90705"/>
                </a:cubicBezTo>
                <a:cubicBezTo>
                  <a:pt x="5661710" y="84571"/>
                  <a:pt x="5662200" y="79303"/>
                  <a:pt x="5663177" y="74903"/>
                </a:cubicBezTo>
                <a:cubicBezTo>
                  <a:pt x="5664155" y="70502"/>
                  <a:pt x="5665555" y="66857"/>
                  <a:pt x="5667378" y="63968"/>
                </a:cubicBezTo>
                <a:cubicBezTo>
                  <a:pt x="5669200" y="61079"/>
                  <a:pt x="5671356" y="58967"/>
                  <a:pt x="5673845" y="57634"/>
                </a:cubicBezTo>
                <a:cubicBezTo>
                  <a:pt x="5676334" y="56300"/>
                  <a:pt x="5679046" y="55634"/>
                  <a:pt x="5681979" y="55634"/>
                </a:cubicBezTo>
                <a:close/>
                <a:moveTo>
                  <a:pt x="5443854" y="55634"/>
                </a:moveTo>
                <a:cubicBezTo>
                  <a:pt x="5446788" y="55634"/>
                  <a:pt x="5449499" y="56300"/>
                  <a:pt x="5451989" y="57634"/>
                </a:cubicBezTo>
                <a:cubicBezTo>
                  <a:pt x="5454477" y="58967"/>
                  <a:pt x="5456634" y="61079"/>
                  <a:pt x="5458456" y="63968"/>
                </a:cubicBezTo>
                <a:cubicBezTo>
                  <a:pt x="5460279" y="66857"/>
                  <a:pt x="5461679" y="70502"/>
                  <a:pt x="5462657" y="74903"/>
                </a:cubicBezTo>
                <a:cubicBezTo>
                  <a:pt x="5463634" y="79303"/>
                  <a:pt x="5464123" y="84571"/>
                  <a:pt x="5464123" y="90705"/>
                </a:cubicBezTo>
                <a:cubicBezTo>
                  <a:pt x="5464123" y="102884"/>
                  <a:pt x="5462235" y="111863"/>
                  <a:pt x="5458456" y="117641"/>
                </a:cubicBezTo>
                <a:cubicBezTo>
                  <a:pt x="5454678" y="123420"/>
                  <a:pt x="5449811" y="126309"/>
                  <a:pt x="5443854" y="126309"/>
                </a:cubicBezTo>
                <a:cubicBezTo>
                  <a:pt x="5437898" y="126309"/>
                  <a:pt x="5433030" y="123420"/>
                  <a:pt x="5429253" y="117641"/>
                </a:cubicBezTo>
                <a:cubicBezTo>
                  <a:pt x="5425475" y="111863"/>
                  <a:pt x="5423585" y="102884"/>
                  <a:pt x="5423585" y="90705"/>
                </a:cubicBezTo>
                <a:cubicBezTo>
                  <a:pt x="5423585" y="84571"/>
                  <a:pt x="5424075" y="79303"/>
                  <a:pt x="5425052" y="74903"/>
                </a:cubicBezTo>
                <a:cubicBezTo>
                  <a:pt x="5426030" y="70502"/>
                  <a:pt x="5427430" y="66857"/>
                  <a:pt x="5429253" y="63968"/>
                </a:cubicBezTo>
                <a:cubicBezTo>
                  <a:pt x="5431075" y="61079"/>
                  <a:pt x="5433230" y="58967"/>
                  <a:pt x="5435720" y="57634"/>
                </a:cubicBezTo>
                <a:cubicBezTo>
                  <a:pt x="5438209" y="56300"/>
                  <a:pt x="5440921" y="55634"/>
                  <a:pt x="5443854" y="55634"/>
                </a:cubicBezTo>
                <a:close/>
                <a:moveTo>
                  <a:pt x="5053330" y="55634"/>
                </a:moveTo>
                <a:cubicBezTo>
                  <a:pt x="5056263" y="55634"/>
                  <a:pt x="5058974" y="56300"/>
                  <a:pt x="5061463" y="57634"/>
                </a:cubicBezTo>
                <a:cubicBezTo>
                  <a:pt x="5063952" y="58967"/>
                  <a:pt x="5066109" y="61079"/>
                  <a:pt x="5067931" y="63968"/>
                </a:cubicBezTo>
                <a:cubicBezTo>
                  <a:pt x="5069753" y="66857"/>
                  <a:pt x="5071153" y="70502"/>
                  <a:pt x="5072133" y="74903"/>
                </a:cubicBezTo>
                <a:cubicBezTo>
                  <a:pt x="5073109" y="79303"/>
                  <a:pt x="5073598" y="84571"/>
                  <a:pt x="5073598" y="90705"/>
                </a:cubicBezTo>
                <a:cubicBezTo>
                  <a:pt x="5073598" y="102884"/>
                  <a:pt x="5071709" y="111863"/>
                  <a:pt x="5067931" y="117641"/>
                </a:cubicBezTo>
                <a:cubicBezTo>
                  <a:pt x="5064152" y="123420"/>
                  <a:pt x="5059285" y="126309"/>
                  <a:pt x="5053330" y="126309"/>
                </a:cubicBezTo>
                <a:cubicBezTo>
                  <a:pt x="5047373" y="126309"/>
                  <a:pt x="5042505" y="123420"/>
                  <a:pt x="5038727" y="117641"/>
                </a:cubicBezTo>
                <a:cubicBezTo>
                  <a:pt x="5034949" y="111863"/>
                  <a:pt x="5033060" y="102884"/>
                  <a:pt x="5033060" y="90705"/>
                </a:cubicBezTo>
                <a:cubicBezTo>
                  <a:pt x="5033060" y="84571"/>
                  <a:pt x="5033548" y="79303"/>
                  <a:pt x="5034527" y="74903"/>
                </a:cubicBezTo>
                <a:cubicBezTo>
                  <a:pt x="5035505" y="70502"/>
                  <a:pt x="5036905" y="66857"/>
                  <a:pt x="5038727" y="63968"/>
                </a:cubicBezTo>
                <a:cubicBezTo>
                  <a:pt x="5040550" y="61079"/>
                  <a:pt x="5042705" y="58967"/>
                  <a:pt x="5045195" y="57634"/>
                </a:cubicBezTo>
                <a:cubicBezTo>
                  <a:pt x="5047684" y="56300"/>
                  <a:pt x="5050395" y="55634"/>
                  <a:pt x="5053330" y="55634"/>
                </a:cubicBezTo>
                <a:close/>
                <a:moveTo>
                  <a:pt x="4729479" y="55634"/>
                </a:moveTo>
                <a:cubicBezTo>
                  <a:pt x="4732413" y="55634"/>
                  <a:pt x="4735124" y="56300"/>
                  <a:pt x="4737614" y="57634"/>
                </a:cubicBezTo>
                <a:cubicBezTo>
                  <a:pt x="4740102" y="58967"/>
                  <a:pt x="4742258" y="61079"/>
                  <a:pt x="4744081" y="63968"/>
                </a:cubicBezTo>
                <a:cubicBezTo>
                  <a:pt x="4745904" y="66857"/>
                  <a:pt x="4747304" y="70502"/>
                  <a:pt x="4748281" y="74903"/>
                </a:cubicBezTo>
                <a:cubicBezTo>
                  <a:pt x="4749259" y="79303"/>
                  <a:pt x="4749748" y="84571"/>
                  <a:pt x="4749748" y="90705"/>
                </a:cubicBezTo>
                <a:cubicBezTo>
                  <a:pt x="4749748" y="102884"/>
                  <a:pt x="4747859" y="111863"/>
                  <a:pt x="4744081" y="117641"/>
                </a:cubicBezTo>
                <a:cubicBezTo>
                  <a:pt x="4740303" y="123420"/>
                  <a:pt x="4735436" y="126309"/>
                  <a:pt x="4729479" y="126309"/>
                </a:cubicBezTo>
                <a:cubicBezTo>
                  <a:pt x="4723523" y="126309"/>
                  <a:pt x="4718655" y="123420"/>
                  <a:pt x="4714877" y="117641"/>
                </a:cubicBezTo>
                <a:cubicBezTo>
                  <a:pt x="4711099" y="111863"/>
                  <a:pt x="4709210" y="102884"/>
                  <a:pt x="4709210" y="90705"/>
                </a:cubicBezTo>
                <a:cubicBezTo>
                  <a:pt x="4709210" y="84571"/>
                  <a:pt x="4709699" y="79303"/>
                  <a:pt x="4710677" y="74903"/>
                </a:cubicBezTo>
                <a:cubicBezTo>
                  <a:pt x="4711655" y="70502"/>
                  <a:pt x="4713055" y="66857"/>
                  <a:pt x="4714877" y="63968"/>
                </a:cubicBezTo>
                <a:cubicBezTo>
                  <a:pt x="4716699" y="61079"/>
                  <a:pt x="4718855" y="58967"/>
                  <a:pt x="4721345" y="57634"/>
                </a:cubicBezTo>
                <a:cubicBezTo>
                  <a:pt x="4723834" y="56300"/>
                  <a:pt x="4726546" y="55634"/>
                  <a:pt x="4729479" y="55634"/>
                </a:cubicBezTo>
                <a:close/>
                <a:moveTo>
                  <a:pt x="4577080" y="55634"/>
                </a:moveTo>
                <a:cubicBezTo>
                  <a:pt x="4580013" y="55634"/>
                  <a:pt x="4582725" y="56300"/>
                  <a:pt x="4585214" y="57634"/>
                </a:cubicBezTo>
                <a:cubicBezTo>
                  <a:pt x="4587703" y="58967"/>
                  <a:pt x="4589858" y="61079"/>
                  <a:pt x="4591681" y="63968"/>
                </a:cubicBezTo>
                <a:cubicBezTo>
                  <a:pt x="4593504" y="66857"/>
                  <a:pt x="4594903" y="70502"/>
                  <a:pt x="4595882" y="74903"/>
                </a:cubicBezTo>
                <a:cubicBezTo>
                  <a:pt x="4596859" y="79303"/>
                  <a:pt x="4597348" y="84571"/>
                  <a:pt x="4597349" y="90705"/>
                </a:cubicBezTo>
                <a:cubicBezTo>
                  <a:pt x="4597348" y="102884"/>
                  <a:pt x="4595459" y="111863"/>
                  <a:pt x="4591681" y="117641"/>
                </a:cubicBezTo>
                <a:cubicBezTo>
                  <a:pt x="4587903" y="123420"/>
                  <a:pt x="4583036" y="126309"/>
                  <a:pt x="4577080" y="126309"/>
                </a:cubicBezTo>
                <a:cubicBezTo>
                  <a:pt x="4571123" y="126309"/>
                  <a:pt x="4566256" y="123420"/>
                  <a:pt x="4562478" y="117641"/>
                </a:cubicBezTo>
                <a:cubicBezTo>
                  <a:pt x="4558699" y="111863"/>
                  <a:pt x="4556810" y="102884"/>
                  <a:pt x="4556810" y="90705"/>
                </a:cubicBezTo>
                <a:cubicBezTo>
                  <a:pt x="4556810" y="84571"/>
                  <a:pt x="4557299" y="79303"/>
                  <a:pt x="4558277" y="74903"/>
                </a:cubicBezTo>
                <a:cubicBezTo>
                  <a:pt x="4559254" y="70502"/>
                  <a:pt x="4560655" y="66857"/>
                  <a:pt x="4562478" y="63968"/>
                </a:cubicBezTo>
                <a:cubicBezTo>
                  <a:pt x="4564300" y="61079"/>
                  <a:pt x="4566456" y="58967"/>
                  <a:pt x="4568945" y="57634"/>
                </a:cubicBezTo>
                <a:cubicBezTo>
                  <a:pt x="4571435" y="56300"/>
                  <a:pt x="4574145" y="55634"/>
                  <a:pt x="4577080" y="55634"/>
                </a:cubicBezTo>
                <a:close/>
                <a:moveTo>
                  <a:pt x="4491355" y="55634"/>
                </a:moveTo>
                <a:cubicBezTo>
                  <a:pt x="4494288" y="55634"/>
                  <a:pt x="4496999" y="56300"/>
                  <a:pt x="4499489" y="57634"/>
                </a:cubicBezTo>
                <a:cubicBezTo>
                  <a:pt x="4501977" y="58967"/>
                  <a:pt x="4504134" y="61079"/>
                  <a:pt x="4505956" y="63968"/>
                </a:cubicBezTo>
                <a:cubicBezTo>
                  <a:pt x="4507779" y="66857"/>
                  <a:pt x="4509179" y="70502"/>
                  <a:pt x="4510157" y="74903"/>
                </a:cubicBezTo>
                <a:cubicBezTo>
                  <a:pt x="4511134" y="79303"/>
                  <a:pt x="4511624" y="84571"/>
                  <a:pt x="4511624" y="90705"/>
                </a:cubicBezTo>
                <a:cubicBezTo>
                  <a:pt x="4511624" y="102884"/>
                  <a:pt x="4509734" y="111863"/>
                  <a:pt x="4505956" y="117641"/>
                </a:cubicBezTo>
                <a:cubicBezTo>
                  <a:pt x="4502178" y="123420"/>
                  <a:pt x="4497311" y="126309"/>
                  <a:pt x="4491355" y="126309"/>
                </a:cubicBezTo>
                <a:cubicBezTo>
                  <a:pt x="4485398" y="126309"/>
                  <a:pt x="4480530" y="123420"/>
                  <a:pt x="4476753" y="117641"/>
                </a:cubicBezTo>
                <a:cubicBezTo>
                  <a:pt x="4472974" y="111863"/>
                  <a:pt x="4471085" y="102884"/>
                  <a:pt x="4471085" y="90705"/>
                </a:cubicBezTo>
                <a:cubicBezTo>
                  <a:pt x="4471085" y="84571"/>
                  <a:pt x="4471575" y="79303"/>
                  <a:pt x="4472552" y="74903"/>
                </a:cubicBezTo>
                <a:cubicBezTo>
                  <a:pt x="4473530" y="70502"/>
                  <a:pt x="4474930" y="66857"/>
                  <a:pt x="4476753" y="63968"/>
                </a:cubicBezTo>
                <a:cubicBezTo>
                  <a:pt x="4478575" y="61079"/>
                  <a:pt x="4480731" y="58967"/>
                  <a:pt x="4483220" y="57634"/>
                </a:cubicBezTo>
                <a:cubicBezTo>
                  <a:pt x="4485709" y="56300"/>
                  <a:pt x="4488421" y="55634"/>
                  <a:pt x="4491355" y="55634"/>
                </a:cubicBezTo>
                <a:close/>
                <a:moveTo>
                  <a:pt x="4415155" y="55634"/>
                </a:moveTo>
                <a:cubicBezTo>
                  <a:pt x="4418088" y="55634"/>
                  <a:pt x="4420800" y="56300"/>
                  <a:pt x="4423289" y="57634"/>
                </a:cubicBezTo>
                <a:cubicBezTo>
                  <a:pt x="4425778" y="58967"/>
                  <a:pt x="4427933" y="61079"/>
                  <a:pt x="4429757" y="63968"/>
                </a:cubicBezTo>
                <a:cubicBezTo>
                  <a:pt x="4431579" y="66857"/>
                  <a:pt x="4432979" y="70502"/>
                  <a:pt x="4433957" y="74903"/>
                </a:cubicBezTo>
                <a:cubicBezTo>
                  <a:pt x="4434934" y="79303"/>
                  <a:pt x="4435423" y="84571"/>
                  <a:pt x="4435423" y="90705"/>
                </a:cubicBezTo>
                <a:cubicBezTo>
                  <a:pt x="4435423" y="102884"/>
                  <a:pt x="4433535" y="111863"/>
                  <a:pt x="4429757" y="117641"/>
                </a:cubicBezTo>
                <a:cubicBezTo>
                  <a:pt x="4425978" y="123420"/>
                  <a:pt x="4421111" y="126309"/>
                  <a:pt x="4415155" y="126309"/>
                </a:cubicBezTo>
                <a:cubicBezTo>
                  <a:pt x="4409198" y="126309"/>
                  <a:pt x="4404330" y="123420"/>
                  <a:pt x="4400553" y="117641"/>
                </a:cubicBezTo>
                <a:cubicBezTo>
                  <a:pt x="4396775" y="111863"/>
                  <a:pt x="4394886" y="102884"/>
                  <a:pt x="4394886" y="90705"/>
                </a:cubicBezTo>
                <a:cubicBezTo>
                  <a:pt x="4394886" y="84571"/>
                  <a:pt x="4395374" y="79303"/>
                  <a:pt x="4396352" y="74903"/>
                </a:cubicBezTo>
                <a:cubicBezTo>
                  <a:pt x="4397330" y="70502"/>
                  <a:pt x="4398730" y="66857"/>
                  <a:pt x="4400553" y="63968"/>
                </a:cubicBezTo>
                <a:cubicBezTo>
                  <a:pt x="4402375" y="61079"/>
                  <a:pt x="4404531" y="58967"/>
                  <a:pt x="4407020" y="57634"/>
                </a:cubicBezTo>
                <a:cubicBezTo>
                  <a:pt x="4409509" y="56300"/>
                  <a:pt x="4412221" y="55634"/>
                  <a:pt x="4415155" y="55634"/>
                </a:cubicBezTo>
                <a:close/>
                <a:moveTo>
                  <a:pt x="4338955" y="55634"/>
                </a:moveTo>
                <a:cubicBezTo>
                  <a:pt x="4341888" y="55634"/>
                  <a:pt x="4344600" y="56300"/>
                  <a:pt x="4347089" y="57634"/>
                </a:cubicBezTo>
                <a:cubicBezTo>
                  <a:pt x="4349579" y="58967"/>
                  <a:pt x="4351734" y="61079"/>
                  <a:pt x="4353557" y="63968"/>
                </a:cubicBezTo>
                <a:cubicBezTo>
                  <a:pt x="4355379" y="66857"/>
                  <a:pt x="4356779" y="70502"/>
                  <a:pt x="4357758" y="74903"/>
                </a:cubicBezTo>
                <a:cubicBezTo>
                  <a:pt x="4358734" y="79303"/>
                  <a:pt x="4359224" y="84571"/>
                  <a:pt x="4359224" y="90705"/>
                </a:cubicBezTo>
                <a:cubicBezTo>
                  <a:pt x="4359224" y="102884"/>
                  <a:pt x="4357334" y="111863"/>
                  <a:pt x="4353557" y="117641"/>
                </a:cubicBezTo>
                <a:cubicBezTo>
                  <a:pt x="4349778" y="123420"/>
                  <a:pt x="4344911" y="126309"/>
                  <a:pt x="4338955" y="126309"/>
                </a:cubicBezTo>
                <a:cubicBezTo>
                  <a:pt x="4332998" y="126309"/>
                  <a:pt x="4328131" y="123420"/>
                  <a:pt x="4324353" y="117641"/>
                </a:cubicBezTo>
                <a:cubicBezTo>
                  <a:pt x="4320574" y="111863"/>
                  <a:pt x="4318685" y="102884"/>
                  <a:pt x="4318685" y="90705"/>
                </a:cubicBezTo>
                <a:cubicBezTo>
                  <a:pt x="4318685" y="84571"/>
                  <a:pt x="4319174" y="79303"/>
                  <a:pt x="4320152" y="74903"/>
                </a:cubicBezTo>
                <a:cubicBezTo>
                  <a:pt x="4321130" y="70502"/>
                  <a:pt x="4322530" y="66857"/>
                  <a:pt x="4324353" y="63968"/>
                </a:cubicBezTo>
                <a:cubicBezTo>
                  <a:pt x="4326176" y="61079"/>
                  <a:pt x="4328331" y="58967"/>
                  <a:pt x="4330820" y="57634"/>
                </a:cubicBezTo>
                <a:cubicBezTo>
                  <a:pt x="4333310" y="56300"/>
                  <a:pt x="4336021" y="55634"/>
                  <a:pt x="4338955" y="55634"/>
                </a:cubicBezTo>
                <a:close/>
                <a:moveTo>
                  <a:pt x="4253230" y="55634"/>
                </a:moveTo>
                <a:cubicBezTo>
                  <a:pt x="4256163" y="55634"/>
                  <a:pt x="4258874" y="56300"/>
                  <a:pt x="4261364" y="57634"/>
                </a:cubicBezTo>
                <a:cubicBezTo>
                  <a:pt x="4263853" y="58967"/>
                  <a:pt x="4266009" y="61079"/>
                  <a:pt x="4267832" y="63968"/>
                </a:cubicBezTo>
                <a:cubicBezTo>
                  <a:pt x="4269654" y="66857"/>
                  <a:pt x="4271054" y="70502"/>
                  <a:pt x="4272032" y="74903"/>
                </a:cubicBezTo>
                <a:cubicBezTo>
                  <a:pt x="4273010" y="79303"/>
                  <a:pt x="4273499" y="84571"/>
                  <a:pt x="4273499" y="90705"/>
                </a:cubicBezTo>
                <a:cubicBezTo>
                  <a:pt x="4273499" y="102884"/>
                  <a:pt x="4271610" y="111863"/>
                  <a:pt x="4267832" y="117641"/>
                </a:cubicBezTo>
                <a:cubicBezTo>
                  <a:pt x="4264053" y="123420"/>
                  <a:pt x="4259186" y="126309"/>
                  <a:pt x="4253230" y="126309"/>
                </a:cubicBezTo>
                <a:cubicBezTo>
                  <a:pt x="4247273" y="126309"/>
                  <a:pt x="4242406" y="123420"/>
                  <a:pt x="4238628" y="117641"/>
                </a:cubicBezTo>
                <a:cubicBezTo>
                  <a:pt x="4234850" y="111863"/>
                  <a:pt x="4232960" y="102884"/>
                  <a:pt x="4232960" y="90705"/>
                </a:cubicBezTo>
                <a:cubicBezTo>
                  <a:pt x="4232960" y="84571"/>
                  <a:pt x="4233450" y="79303"/>
                  <a:pt x="4234427" y="74903"/>
                </a:cubicBezTo>
                <a:cubicBezTo>
                  <a:pt x="4235405" y="70502"/>
                  <a:pt x="4236805" y="66857"/>
                  <a:pt x="4238628" y="63968"/>
                </a:cubicBezTo>
                <a:cubicBezTo>
                  <a:pt x="4240450" y="61079"/>
                  <a:pt x="4242606" y="58967"/>
                  <a:pt x="4245095" y="57634"/>
                </a:cubicBezTo>
                <a:cubicBezTo>
                  <a:pt x="4247584" y="56300"/>
                  <a:pt x="4250296" y="55634"/>
                  <a:pt x="4253230" y="55634"/>
                </a:cubicBezTo>
                <a:close/>
                <a:moveTo>
                  <a:pt x="4100830" y="55634"/>
                </a:moveTo>
                <a:cubicBezTo>
                  <a:pt x="4103764" y="55634"/>
                  <a:pt x="4106475" y="56300"/>
                  <a:pt x="4108965" y="57634"/>
                </a:cubicBezTo>
                <a:cubicBezTo>
                  <a:pt x="4111454" y="58967"/>
                  <a:pt x="4113610" y="61079"/>
                  <a:pt x="4115432" y="63968"/>
                </a:cubicBezTo>
                <a:cubicBezTo>
                  <a:pt x="4117254" y="66857"/>
                  <a:pt x="4118655" y="70502"/>
                  <a:pt x="4119633" y="74903"/>
                </a:cubicBezTo>
                <a:cubicBezTo>
                  <a:pt x="4120610" y="79303"/>
                  <a:pt x="4121099" y="84571"/>
                  <a:pt x="4121100" y="90705"/>
                </a:cubicBezTo>
                <a:cubicBezTo>
                  <a:pt x="4121099" y="102884"/>
                  <a:pt x="4119210" y="111863"/>
                  <a:pt x="4115432" y="117641"/>
                </a:cubicBezTo>
                <a:cubicBezTo>
                  <a:pt x="4111654" y="123420"/>
                  <a:pt x="4106787" y="126309"/>
                  <a:pt x="4100830" y="126309"/>
                </a:cubicBezTo>
                <a:cubicBezTo>
                  <a:pt x="4094874" y="126309"/>
                  <a:pt x="4090006" y="123420"/>
                  <a:pt x="4086229" y="117641"/>
                </a:cubicBezTo>
                <a:cubicBezTo>
                  <a:pt x="4082450" y="111863"/>
                  <a:pt x="4080561" y="102884"/>
                  <a:pt x="4080561" y="90705"/>
                </a:cubicBezTo>
                <a:cubicBezTo>
                  <a:pt x="4080561" y="84571"/>
                  <a:pt x="4081050" y="79303"/>
                  <a:pt x="4082028" y="74903"/>
                </a:cubicBezTo>
                <a:cubicBezTo>
                  <a:pt x="4083005" y="70502"/>
                  <a:pt x="4084406" y="66857"/>
                  <a:pt x="4086229" y="63968"/>
                </a:cubicBezTo>
                <a:cubicBezTo>
                  <a:pt x="4088051" y="61079"/>
                  <a:pt x="4090206" y="58967"/>
                  <a:pt x="4092696" y="57634"/>
                </a:cubicBezTo>
                <a:cubicBezTo>
                  <a:pt x="4095185" y="56300"/>
                  <a:pt x="4097897" y="55634"/>
                  <a:pt x="4100830" y="55634"/>
                </a:cubicBezTo>
                <a:close/>
                <a:moveTo>
                  <a:pt x="4015105" y="55634"/>
                </a:moveTo>
                <a:cubicBezTo>
                  <a:pt x="4018039" y="55634"/>
                  <a:pt x="4020750" y="56300"/>
                  <a:pt x="4023240" y="57634"/>
                </a:cubicBezTo>
                <a:cubicBezTo>
                  <a:pt x="4025729" y="58967"/>
                  <a:pt x="4027884" y="61079"/>
                  <a:pt x="4029707" y="63968"/>
                </a:cubicBezTo>
                <a:cubicBezTo>
                  <a:pt x="4031529" y="66857"/>
                  <a:pt x="4032929" y="70502"/>
                  <a:pt x="4033907" y="74903"/>
                </a:cubicBezTo>
                <a:cubicBezTo>
                  <a:pt x="4034885" y="79303"/>
                  <a:pt x="4035374" y="84571"/>
                  <a:pt x="4035374" y="90705"/>
                </a:cubicBezTo>
                <a:cubicBezTo>
                  <a:pt x="4035374" y="102884"/>
                  <a:pt x="4033485" y="111863"/>
                  <a:pt x="4029707" y="117641"/>
                </a:cubicBezTo>
                <a:cubicBezTo>
                  <a:pt x="4025928" y="123420"/>
                  <a:pt x="4021061" y="126309"/>
                  <a:pt x="4015105" y="126309"/>
                </a:cubicBezTo>
                <a:cubicBezTo>
                  <a:pt x="4009149" y="126309"/>
                  <a:pt x="4004281" y="123420"/>
                  <a:pt x="4000503" y="117641"/>
                </a:cubicBezTo>
                <a:cubicBezTo>
                  <a:pt x="3996725" y="111863"/>
                  <a:pt x="3994835" y="102884"/>
                  <a:pt x="3994836" y="90705"/>
                </a:cubicBezTo>
                <a:cubicBezTo>
                  <a:pt x="3994835" y="84571"/>
                  <a:pt x="3995325" y="79303"/>
                  <a:pt x="3996303" y="74903"/>
                </a:cubicBezTo>
                <a:cubicBezTo>
                  <a:pt x="3997280" y="70502"/>
                  <a:pt x="3998681" y="66857"/>
                  <a:pt x="4000503" y="63968"/>
                </a:cubicBezTo>
                <a:cubicBezTo>
                  <a:pt x="4002325" y="61079"/>
                  <a:pt x="4004481" y="58967"/>
                  <a:pt x="4006971" y="57634"/>
                </a:cubicBezTo>
                <a:cubicBezTo>
                  <a:pt x="4009460" y="56300"/>
                  <a:pt x="4012172" y="55634"/>
                  <a:pt x="4015105" y="55634"/>
                </a:cubicBezTo>
                <a:close/>
                <a:moveTo>
                  <a:pt x="3862705" y="55634"/>
                </a:moveTo>
                <a:cubicBezTo>
                  <a:pt x="3865639" y="55634"/>
                  <a:pt x="3868350" y="56300"/>
                  <a:pt x="3870840" y="57634"/>
                </a:cubicBezTo>
                <a:cubicBezTo>
                  <a:pt x="3873329" y="58967"/>
                  <a:pt x="3875485" y="61079"/>
                  <a:pt x="3877307" y="63968"/>
                </a:cubicBezTo>
                <a:cubicBezTo>
                  <a:pt x="3879129" y="66857"/>
                  <a:pt x="3880529" y="70502"/>
                  <a:pt x="3881508" y="74903"/>
                </a:cubicBezTo>
                <a:cubicBezTo>
                  <a:pt x="3882486" y="79303"/>
                  <a:pt x="3882975" y="84571"/>
                  <a:pt x="3882975" y="90705"/>
                </a:cubicBezTo>
                <a:cubicBezTo>
                  <a:pt x="3882975" y="102884"/>
                  <a:pt x="3881085" y="111863"/>
                  <a:pt x="3877307" y="117641"/>
                </a:cubicBezTo>
                <a:cubicBezTo>
                  <a:pt x="3873529" y="123420"/>
                  <a:pt x="3868662" y="126309"/>
                  <a:pt x="3862705" y="126309"/>
                </a:cubicBezTo>
                <a:cubicBezTo>
                  <a:pt x="3856749" y="126309"/>
                  <a:pt x="3851882" y="123420"/>
                  <a:pt x="3848104" y="117641"/>
                </a:cubicBezTo>
                <a:cubicBezTo>
                  <a:pt x="3844325" y="111863"/>
                  <a:pt x="3842436" y="102884"/>
                  <a:pt x="3842436" y="90705"/>
                </a:cubicBezTo>
                <a:cubicBezTo>
                  <a:pt x="3842436" y="84571"/>
                  <a:pt x="3842925" y="79303"/>
                  <a:pt x="3843903" y="74903"/>
                </a:cubicBezTo>
                <a:cubicBezTo>
                  <a:pt x="3844880" y="70502"/>
                  <a:pt x="3846281" y="66857"/>
                  <a:pt x="3848104" y="63968"/>
                </a:cubicBezTo>
                <a:cubicBezTo>
                  <a:pt x="3849926" y="61079"/>
                  <a:pt x="3852081" y="58967"/>
                  <a:pt x="3854571" y="57634"/>
                </a:cubicBezTo>
                <a:cubicBezTo>
                  <a:pt x="3857060" y="56300"/>
                  <a:pt x="3859771" y="55634"/>
                  <a:pt x="3862705" y="55634"/>
                </a:cubicBezTo>
                <a:close/>
                <a:moveTo>
                  <a:pt x="3700780" y="55634"/>
                </a:moveTo>
                <a:cubicBezTo>
                  <a:pt x="3703714" y="55634"/>
                  <a:pt x="3706425" y="56300"/>
                  <a:pt x="3708915" y="57634"/>
                </a:cubicBezTo>
                <a:cubicBezTo>
                  <a:pt x="3711403" y="58967"/>
                  <a:pt x="3713560" y="61079"/>
                  <a:pt x="3715382" y="63968"/>
                </a:cubicBezTo>
                <a:cubicBezTo>
                  <a:pt x="3717204" y="66857"/>
                  <a:pt x="3718605" y="70502"/>
                  <a:pt x="3719582" y="74903"/>
                </a:cubicBezTo>
                <a:cubicBezTo>
                  <a:pt x="3720560" y="79303"/>
                  <a:pt x="3721049" y="84571"/>
                  <a:pt x="3721049" y="90705"/>
                </a:cubicBezTo>
                <a:cubicBezTo>
                  <a:pt x="3721049" y="102884"/>
                  <a:pt x="3719160" y="111863"/>
                  <a:pt x="3715382" y="117641"/>
                </a:cubicBezTo>
                <a:cubicBezTo>
                  <a:pt x="3711604" y="123420"/>
                  <a:pt x="3706737" y="126309"/>
                  <a:pt x="3700780" y="126309"/>
                </a:cubicBezTo>
                <a:cubicBezTo>
                  <a:pt x="3694824" y="126309"/>
                  <a:pt x="3689956" y="123420"/>
                  <a:pt x="3686178" y="117641"/>
                </a:cubicBezTo>
                <a:cubicBezTo>
                  <a:pt x="3682401" y="111863"/>
                  <a:pt x="3680511" y="102884"/>
                  <a:pt x="3680511" y="90705"/>
                </a:cubicBezTo>
                <a:cubicBezTo>
                  <a:pt x="3680511" y="84571"/>
                  <a:pt x="3681000" y="79303"/>
                  <a:pt x="3681978" y="74903"/>
                </a:cubicBezTo>
                <a:cubicBezTo>
                  <a:pt x="3682955" y="70502"/>
                  <a:pt x="3684356" y="66857"/>
                  <a:pt x="3686178" y="63968"/>
                </a:cubicBezTo>
                <a:cubicBezTo>
                  <a:pt x="3688000" y="61079"/>
                  <a:pt x="3690157" y="58967"/>
                  <a:pt x="3692646" y="57634"/>
                </a:cubicBezTo>
                <a:cubicBezTo>
                  <a:pt x="3695135" y="56300"/>
                  <a:pt x="3697847" y="55634"/>
                  <a:pt x="3700780" y="55634"/>
                </a:cubicBezTo>
                <a:close/>
                <a:moveTo>
                  <a:pt x="3624580" y="55634"/>
                </a:moveTo>
                <a:cubicBezTo>
                  <a:pt x="3627514" y="55634"/>
                  <a:pt x="3630225" y="56300"/>
                  <a:pt x="3632715" y="57634"/>
                </a:cubicBezTo>
                <a:cubicBezTo>
                  <a:pt x="3635204" y="58967"/>
                  <a:pt x="3637360" y="61079"/>
                  <a:pt x="3639182" y="63968"/>
                </a:cubicBezTo>
                <a:cubicBezTo>
                  <a:pt x="3641004" y="66857"/>
                  <a:pt x="3642405" y="70502"/>
                  <a:pt x="3643383" y="74903"/>
                </a:cubicBezTo>
                <a:cubicBezTo>
                  <a:pt x="3644361" y="79303"/>
                  <a:pt x="3644850" y="84571"/>
                  <a:pt x="3644850" y="90705"/>
                </a:cubicBezTo>
                <a:cubicBezTo>
                  <a:pt x="3644850" y="102884"/>
                  <a:pt x="3642960" y="111863"/>
                  <a:pt x="3639182" y="117641"/>
                </a:cubicBezTo>
                <a:cubicBezTo>
                  <a:pt x="3635404" y="123420"/>
                  <a:pt x="3630537" y="126309"/>
                  <a:pt x="3624580" y="126309"/>
                </a:cubicBezTo>
                <a:cubicBezTo>
                  <a:pt x="3618624" y="126309"/>
                  <a:pt x="3613757" y="123420"/>
                  <a:pt x="3609979" y="117641"/>
                </a:cubicBezTo>
                <a:cubicBezTo>
                  <a:pt x="3606200" y="111863"/>
                  <a:pt x="3604311" y="102884"/>
                  <a:pt x="3604311" y="90705"/>
                </a:cubicBezTo>
                <a:cubicBezTo>
                  <a:pt x="3604311" y="84571"/>
                  <a:pt x="3604800" y="79303"/>
                  <a:pt x="3605778" y="74903"/>
                </a:cubicBezTo>
                <a:cubicBezTo>
                  <a:pt x="3606756" y="70502"/>
                  <a:pt x="3608156" y="66857"/>
                  <a:pt x="3609979" y="63968"/>
                </a:cubicBezTo>
                <a:cubicBezTo>
                  <a:pt x="3611801" y="61079"/>
                  <a:pt x="3613957" y="58967"/>
                  <a:pt x="3616446" y="57634"/>
                </a:cubicBezTo>
                <a:cubicBezTo>
                  <a:pt x="3618935" y="56300"/>
                  <a:pt x="3621647" y="55634"/>
                  <a:pt x="3624580" y="55634"/>
                </a:cubicBezTo>
                <a:close/>
                <a:moveTo>
                  <a:pt x="3300731" y="55634"/>
                </a:moveTo>
                <a:cubicBezTo>
                  <a:pt x="3303664" y="55634"/>
                  <a:pt x="3306375" y="56300"/>
                  <a:pt x="3308865" y="57634"/>
                </a:cubicBezTo>
                <a:cubicBezTo>
                  <a:pt x="3311355" y="58967"/>
                  <a:pt x="3313510" y="61079"/>
                  <a:pt x="3315332" y="63968"/>
                </a:cubicBezTo>
                <a:cubicBezTo>
                  <a:pt x="3317155" y="66857"/>
                  <a:pt x="3318555" y="70502"/>
                  <a:pt x="3319533" y="74903"/>
                </a:cubicBezTo>
                <a:cubicBezTo>
                  <a:pt x="3320511" y="79303"/>
                  <a:pt x="3321000" y="84571"/>
                  <a:pt x="3321000" y="90705"/>
                </a:cubicBezTo>
                <a:cubicBezTo>
                  <a:pt x="3321000" y="102884"/>
                  <a:pt x="3319111" y="111863"/>
                  <a:pt x="3315332" y="117641"/>
                </a:cubicBezTo>
                <a:cubicBezTo>
                  <a:pt x="3311554" y="123420"/>
                  <a:pt x="3306687" y="126309"/>
                  <a:pt x="3300731" y="126309"/>
                </a:cubicBezTo>
                <a:cubicBezTo>
                  <a:pt x="3294774" y="126309"/>
                  <a:pt x="3289907" y="123420"/>
                  <a:pt x="3286129" y="117641"/>
                </a:cubicBezTo>
                <a:cubicBezTo>
                  <a:pt x="3282351" y="111863"/>
                  <a:pt x="3280461" y="102884"/>
                  <a:pt x="3280461" y="90705"/>
                </a:cubicBezTo>
                <a:cubicBezTo>
                  <a:pt x="3280461" y="84571"/>
                  <a:pt x="3280950" y="79303"/>
                  <a:pt x="3281929" y="74903"/>
                </a:cubicBezTo>
                <a:cubicBezTo>
                  <a:pt x="3282907" y="70502"/>
                  <a:pt x="3284306" y="66857"/>
                  <a:pt x="3286129" y="63968"/>
                </a:cubicBezTo>
                <a:cubicBezTo>
                  <a:pt x="3287952" y="61079"/>
                  <a:pt x="3290107" y="58967"/>
                  <a:pt x="3292596" y="57634"/>
                </a:cubicBezTo>
                <a:cubicBezTo>
                  <a:pt x="3295085" y="56300"/>
                  <a:pt x="3297796" y="55634"/>
                  <a:pt x="3300731" y="55634"/>
                </a:cubicBezTo>
                <a:close/>
                <a:moveTo>
                  <a:pt x="3062606" y="55634"/>
                </a:moveTo>
                <a:cubicBezTo>
                  <a:pt x="3065540" y="55634"/>
                  <a:pt x="3068251" y="56300"/>
                  <a:pt x="3070741" y="57634"/>
                </a:cubicBezTo>
                <a:cubicBezTo>
                  <a:pt x="3073230" y="58967"/>
                  <a:pt x="3075385" y="61079"/>
                  <a:pt x="3077207" y="63968"/>
                </a:cubicBezTo>
                <a:cubicBezTo>
                  <a:pt x="3079030" y="66857"/>
                  <a:pt x="3080430" y="70502"/>
                  <a:pt x="3081408" y="74903"/>
                </a:cubicBezTo>
                <a:cubicBezTo>
                  <a:pt x="3082386" y="79303"/>
                  <a:pt x="3082875" y="84571"/>
                  <a:pt x="3082875" y="90705"/>
                </a:cubicBezTo>
                <a:cubicBezTo>
                  <a:pt x="3082875" y="102884"/>
                  <a:pt x="3080986" y="111863"/>
                  <a:pt x="3077207" y="117641"/>
                </a:cubicBezTo>
                <a:cubicBezTo>
                  <a:pt x="3073429" y="123420"/>
                  <a:pt x="3068562" y="126309"/>
                  <a:pt x="3062606" y="126309"/>
                </a:cubicBezTo>
                <a:cubicBezTo>
                  <a:pt x="3056649" y="126309"/>
                  <a:pt x="3051782" y="123420"/>
                  <a:pt x="3048004" y="117641"/>
                </a:cubicBezTo>
                <a:cubicBezTo>
                  <a:pt x="3044226" y="111863"/>
                  <a:pt x="3042336" y="102884"/>
                  <a:pt x="3042336" y="90705"/>
                </a:cubicBezTo>
                <a:cubicBezTo>
                  <a:pt x="3042336" y="84571"/>
                  <a:pt x="3042825" y="79303"/>
                  <a:pt x="3043804" y="74903"/>
                </a:cubicBezTo>
                <a:cubicBezTo>
                  <a:pt x="3044781" y="70502"/>
                  <a:pt x="3046181" y="66857"/>
                  <a:pt x="3048004" y="63968"/>
                </a:cubicBezTo>
                <a:cubicBezTo>
                  <a:pt x="3049827" y="61079"/>
                  <a:pt x="3051982" y="58967"/>
                  <a:pt x="3054472" y="57634"/>
                </a:cubicBezTo>
                <a:cubicBezTo>
                  <a:pt x="3056961" y="56300"/>
                  <a:pt x="3059672" y="55634"/>
                  <a:pt x="3062606" y="55634"/>
                </a:cubicBezTo>
                <a:close/>
                <a:moveTo>
                  <a:pt x="2910206" y="55634"/>
                </a:moveTo>
                <a:cubicBezTo>
                  <a:pt x="2913140" y="55634"/>
                  <a:pt x="2915851" y="56300"/>
                  <a:pt x="2918341" y="57634"/>
                </a:cubicBezTo>
                <a:cubicBezTo>
                  <a:pt x="2920830" y="58967"/>
                  <a:pt x="2922985" y="61079"/>
                  <a:pt x="2924808" y="63968"/>
                </a:cubicBezTo>
                <a:cubicBezTo>
                  <a:pt x="2926630" y="66857"/>
                  <a:pt x="2928030" y="70502"/>
                  <a:pt x="2929008" y="74903"/>
                </a:cubicBezTo>
                <a:cubicBezTo>
                  <a:pt x="2929987" y="79303"/>
                  <a:pt x="2930475" y="84571"/>
                  <a:pt x="2930475" y="90705"/>
                </a:cubicBezTo>
                <a:cubicBezTo>
                  <a:pt x="2930475" y="102884"/>
                  <a:pt x="2928586" y="111863"/>
                  <a:pt x="2924808" y="117641"/>
                </a:cubicBezTo>
                <a:cubicBezTo>
                  <a:pt x="2921030" y="123420"/>
                  <a:pt x="2916162" y="126309"/>
                  <a:pt x="2910206" y="126309"/>
                </a:cubicBezTo>
                <a:cubicBezTo>
                  <a:pt x="2904250" y="126309"/>
                  <a:pt x="2899383" y="123420"/>
                  <a:pt x="2895604" y="117641"/>
                </a:cubicBezTo>
                <a:cubicBezTo>
                  <a:pt x="2891826" y="111863"/>
                  <a:pt x="2889937" y="102884"/>
                  <a:pt x="2889937" y="90705"/>
                </a:cubicBezTo>
                <a:cubicBezTo>
                  <a:pt x="2889937" y="84571"/>
                  <a:pt x="2890426" y="79303"/>
                  <a:pt x="2891404" y="74903"/>
                </a:cubicBezTo>
                <a:cubicBezTo>
                  <a:pt x="2892382" y="70502"/>
                  <a:pt x="2893782" y="66857"/>
                  <a:pt x="2895604" y="63968"/>
                </a:cubicBezTo>
                <a:cubicBezTo>
                  <a:pt x="2897427" y="61079"/>
                  <a:pt x="2899582" y="58967"/>
                  <a:pt x="2902072" y="57634"/>
                </a:cubicBezTo>
                <a:cubicBezTo>
                  <a:pt x="2904561" y="56300"/>
                  <a:pt x="2907273" y="55634"/>
                  <a:pt x="2910206" y="55634"/>
                </a:cubicBezTo>
                <a:close/>
                <a:moveTo>
                  <a:pt x="2824481" y="55634"/>
                </a:moveTo>
                <a:cubicBezTo>
                  <a:pt x="2827415" y="55634"/>
                  <a:pt x="2830126" y="56300"/>
                  <a:pt x="2832615" y="57634"/>
                </a:cubicBezTo>
                <a:cubicBezTo>
                  <a:pt x="2835105" y="58967"/>
                  <a:pt x="2837261" y="61079"/>
                  <a:pt x="2839083" y="63968"/>
                </a:cubicBezTo>
                <a:cubicBezTo>
                  <a:pt x="2840905" y="66857"/>
                  <a:pt x="2842305" y="70502"/>
                  <a:pt x="2843284" y="74903"/>
                </a:cubicBezTo>
                <a:cubicBezTo>
                  <a:pt x="2844261" y="79303"/>
                  <a:pt x="2844750" y="84571"/>
                  <a:pt x="2844750" y="90705"/>
                </a:cubicBezTo>
                <a:cubicBezTo>
                  <a:pt x="2844750" y="102884"/>
                  <a:pt x="2842861" y="111863"/>
                  <a:pt x="2839083" y="117641"/>
                </a:cubicBezTo>
                <a:cubicBezTo>
                  <a:pt x="2835305" y="123420"/>
                  <a:pt x="2830437" y="126309"/>
                  <a:pt x="2824481" y="126309"/>
                </a:cubicBezTo>
                <a:cubicBezTo>
                  <a:pt x="2818524" y="126309"/>
                  <a:pt x="2813658" y="123420"/>
                  <a:pt x="2809879" y="117641"/>
                </a:cubicBezTo>
                <a:cubicBezTo>
                  <a:pt x="2806101" y="111863"/>
                  <a:pt x="2804212" y="102884"/>
                  <a:pt x="2804212" y="90705"/>
                </a:cubicBezTo>
                <a:cubicBezTo>
                  <a:pt x="2804212" y="84571"/>
                  <a:pt x="2804700" y="79303"/>
                  <a:pt x="2805679" y="74903"/>
                </a:cubicBezTo>
                <a:cubicBezTo>
                  <a:pt x="2806657" y="70502"/>
                  <a:pt x="2808057" y="66857"/>
                  <a:pt x="2809879" y="63968"/>
                </a:cubicBezTo>
                <a:cubicBezTo>
                  <a:pt x="2811702" y="61079"/>
                  <a:pt x="2813858" y="58967"/>
                  <a:pt x="2816347" y="57634"/>
                </a:cubicBezTo>
                <a:cubicBezTo>
                  <a:pt x="2818836" y="56300"/>
                  <a:pt x="2821547" y="55634"/>
                  <a:pt x="2824481" y="55634"/>
                </a:cubicBezTo>
                <a:close/>
                <a:moveTo>
                  <a:pt x="2586356" y="55634"/>
                </a:moveTo>
                <a:cubicBezTo>
                  <a:pt x="2589290" y="55634"/>
                  <a:pt x="2592001" y="56300"/>
                  <a:pt x="2594490" y="57634"/>
                </a:cubicBezTo>
                <a:cubicBezTo>
                  <a:pt x="2596980" y="58967"/>
                  <a:pt x="2599136" y="61079"/>
                  <a:pt x="2600958" y="63968"/>
                </a:cubicBezTo>
                <a:cubicBezTo>
                  <a:pt x="2602780" y="66857"/>
                  <a:pt x="2604180" y="70502"/>
                  <a:pt x="2605159" y="74903"/>
                </a:cubicBezTo>
                <a:cubicBezTo>
                  <a:pt x="2606136" y="79303"/>
                  <a:pt x="2606625" y="84571"/>
                  <a:pt x="2606625" y="90705"/>
                </a:cubicBezTo>
                <a:cubicBezTo>
                  <a:pt x="2606625" y="102884"/>
                  <a:pt x="2604736" y="111863"/>
                  <a:pt x="2600958" y="117641"/>
                </a:cubicBezTo>
                <a:cubicBezTo>
                  <a:pt x="2597180" y="123420"/>
                  <a:pt x="2592313" y="126309"/>
                  <a:pt x="2586356" y="126309"/>
                </a:cubicBezTo>
                <a:cubicBezTo>
                  <a:pt x="2580399" y="126309"/>
                  <a:pt x="2575533" y="123420"/>
                  <a:pt x="2571754" y="117641"/>
                </a:cubicBezTo>
                <a:cubicBezTo>
                  <a:pt x="2567976" y="111863"/>
                  <a:pt x="2566087" y="102884"/>
                  <a:pt x="2566087" y="90705"/>
                </a:cubicBezTo>
                <a:cubicBezTo>
                  <a:pt x="2566087" y="84571"/>
                  <a:pt x="2566576" y="79303"/>
                  <a:pt x="2567553" y="74903"/>
                </a:cubicBezTo>
                <a:cubicBezTo>
                  <a:pt x="2568532" y="70502"/>
                  <a:pt x="2569932" y="66857"/>
                  <a:pt x="2571754" y="63968"/>
                </a:cubicBezTo>
                <a:cubicBezTo>
                  <a:pt x="2573577" y="61079"/>
                  <a:pt x="2575733" y="58967"/>
                  <a:pt x="2578222" y="57634"/>
                </a:cubicBezTo>
                <a:cubicBezTo>
                  <a:pt x="2580711" y="56300"/>
                  <a:pt x="2583423" y="55634"/>
                  <a:pt x="2586356" y="55634"/>
                </a:cubicBezTo>
                <a:close/>
                <a:moveTo>
                  <a:pt x="2433956" y="55634"/>
                </a:moveTo>
                <a:cubicBezTo>
                  <a:pt x="2436890" y="55634"/>
                  <a:pt x="2439601" y="56300"/>
                  <a:pt x="2442091" y="57634"/>
                </a:cubicBezTo>
                <a:cubicBezTo>
                  <a:pt x="2444579" y="58967"/>
                  <a:pt x="2446736" y="61079"/>
                  <a:pt x="2448558" y="63968"/>
                </a:cubicBezTo>
                <a:cubicBezTo>
                  <a:pt x="2450380" y="66857"/>
                  <a:pt x="2451780" y="70502"/>
                  <a:pt x="2452759" y="74903"/>
                </a:cubicBezTo>
                <a:cubicBezTo>
                  <a:pt x="2453737" y="79303"/>
                  <a:pt x="2454225" y="84571"/>
                  <a:pt x="2454225" y="90705"/>
                </a:cubicBezTo>
                <a:cubicBezTo>
                  <a:pt x="2454225" y="102884"/>
                  <a:pt x="2452336" y="111863"/>
                  <a:pt x="2448558" y="117641"/>
                </a:cubicBezTo>
                <a:cubicBezTo>
                  <a:pt x="2444780" y="123420"/>
                  <a:pt x="2439913" y="126309"/>
                  <a:pt x="2433956" y="126309"/>
                </a:cubicBezTo>
                <a:cubicBezTo>
                  <a:pt x="2428000" y="126309"/>
                  <a:pt x="2423132" y="123420"/>
                  <a:pt x="2419354" y="117641"/>
                </a:cubicBezTo>
                <a:cubicBezTo>
                  <a:pt x="2415576" y="111863"/>
                  <a:pt x="2413687" y="102884"/>
                  <a:pt x="2413687" y="90705"/>
                </a:cubicBezTo>
                <a:cubicBezTo>
                  <a:pt x="2413687" y="84571"/>
                  <a:pt x="2414176" y="79303"/>
                  <a:pt x="2415154" y="74903"/>
                </a:cubicBezTo>
                <a:cubicBezTo>
                  <a:pt x="2416132" y="70502"/>
                  <a:pt x="2417532" y="66857"/>
                  <a:pt x="2419354" y="63968"/>
                </a:cubicBezTo>
                <a:cubicBezTo>
                  <a:pt x="2421177" y="61079"/>
                  <a:pt x="2423333" y="58967"/>
                  <a:pt x="2425822" y="57634"/>
                </a:cubicBezTo>
                <a:cubicBezTo>
                  <a:pt x="2428311" y="56300"/>
                  <a:pt x="2431023" y="55634"/>
                  <a:pt x="2433956" y="55634"/>
                </a:cubicBezTo>
                <a:close/>
                <a:moveTo>
                  <a:pt x="2272031" y="55634"/>
                </a:moveTo>
                <a:cubicBezTo>
                  <a:pt x="2274965" y="55634"/>
                  <a:pt x="2277676" y="56300"/>
                  <a:pt x="2280165" y="57634"/>
                </a:cubicBezTo>
                <a:cubicBezTo>
                  <a:pt x="2282655" y="58967"/>
                  <a:pt x="2284811" y="61079"/>
                  <a:pt x="2286633" y="63968"/>
                </a:cubicBezTo>
                <a:cubicBezTo>
                  <a:pt x="2288455" y="66857"/>
                  <a:pt x="2289855" y="70502"/>
                  <a:pt x="2290834" y="74903"/>
                </a:cubicBezTo>
                <a:cubicBezTo>
                  <a:pt x="2291811" y="79303"/>
                  <a:pt x="2292300" y="84571"/>
                  <a:pt x="2292300" y="90705"/>
                </a:cubicBezTo>
                <a:cubicBezTo>
                  <a:pt x="2292300" y="102884"/>
                  <a:pt x="2290411" y="111863"/>
                  <a:pt x="2286633" y="117641"/>
                </a:cubicBezTo>
                <a:cubicBezTo>
                  <a:pt x="2282855" y="123420"/>
                  <a:pt x="2277988" y="126309"/>
                  <a:pt x="2272031" y="126309"/>
                </a:cubicBezTo>
                <a:cubicBezTo>
                  <a:pt x="2266075" y="126309"/>
                  <a:pt x="2261208" y="123420"/>
                  <a:pt x="2257429" y="117641"/>
                </a:cubicBezTo>
                <a:cubicBezTo>
                  <a:pt x="2253651" y="111863"/>
                  <a:pt x="2251762" y="102884"/>
                  <a:pt x="2251762" y="90705"/>
                </a:cubicBezTo>
                <a:cubicBezTo>
                  <a:pt x="2251762" y="84571"/>
                  <a:pt x="2252251" y="79303"/>
                  <a:pt x="2253229" y="74903"/>
                </a:cubicBezTo>
                <a:cubicBezTo>
                  <a:pt x="2254207" y="70502"/>
                  <a:pt x="2255607" y="66857"/>
                  <a:pt x="2257429" y="63968"/>
                </a:cubicBezTo>
                <a:cubicBezTo>
                  <a:pt x="2259252" y="61079"/>
                  <a:pt x="2261408" y="58967"/>
                  <a:pt x="2263897" y="57634"/>
                </a:cubicBezTo>
                <a:cubicBezTo>
                  <a:pt x="2266386" y="56300"/>
                  <a:pt x="2269098" y="55634"/>
                  <a:pt x="2272031" y="55634"/>
                </a:cubicBezTo>
                <a:close/>
                <a:moveTo>
                  <a:pt x="2195831" y="55634"/>
                </a:moveTo>
                <a:cubicBezTo>
                  <a:pt x="2198765" y="55634"/>
                  <a:pt x="2201476" y="56300"/>
                  <a:pt x="2203965" y="57634"/>
                </a:cubicBezTo>
                <a:cubicBezTo>
                  <a:pt x="2206454" y="58967"/>
                  <a:pt x="2208611" y="61079"/>
                  <a:pt x="2210433" y="63968"/>
                </a:cubicBezTo>
                <a:cubicBezTo>
                  <a:pt x="2212255" y="66857"/>
                  <a:pt x="2213656" y="70502"/>
                  <a:pt x="2214634" y="74903"/>
                </a:cubicBezTo>
                <a:cubicBezTo>
                  <a:pt x="2215611" y="79303"/>
                  <a:pt x="2216100" y="84571"/>
                  <a:pt x="2216100" y="90705"/>
                </a:cubicBezTo>
                <a:cubicBezTo>
                  <a:pt x="2216100" y="102884"/>
                  <a:pt x="2214211" y="111863"/>
                  <a:pt x="2210433" y="117641"/>
                </a:cubicBezTo>
                <a:cubicBezTo>
                  <a:pt x="2206655" y="123420"/>
                  <a:pt x="2201788" y="126309"/>
                  <a:pt x="2195831" y="126309"/>
                </a:cubicBezTo>
                <a:cubicBezTo>
                  <a:pt x="2189875" y="126309"/>
                  <a:pt x="2185007" y="123420"/>
                  <a:pt x="2181229" y="117641"/>
                </a:cubicBezTo>
                <a:cubicBezTo>
                  <a:pt x="2177451" y="111863"/>
                  <a:pt x="2175562" y="102884"/>
                  <a:pt x="2175562" y="90705"/>
                </a:cubicBezTo>
                <a:cubicBezTo>
                  <a:pt x="2175562" y="84571"/>
                  <a:pt x="2176051" y="79303"/>
                  <a:pt x="2177029" y="74903"/>
                </a:cubicBezTo>
                <a:cubicBezTo>
                  <a:pt x="2178007" y="70502"/>
                  <a:pt x="2179406" y="66857"/>
                  <a:pt x="2181229" y="63968"/>
                </a:cubicBezTo>
                <a:cubicBezTo>
                  <a:pt x="2183052" y="61079"/>
                  <a:pt x="2185208" y="58967"/>
                  <a:pt x="2187697" y="57634"/>
                </a:cubicBezTo>
                <a:cubicBezTo>
                  <a:pt x="2190186" y="56300"/>
                  <a:pt x="2192898" y="55634"/>
                  <a:pt x="2195831" y="55634"/>
                </a:cubicBezTo>
                <a:close/>
                <a:moveTo>
                  <a:pt x="2110106" y="55634"/>
                </a:moveTo>
                <a:cubicBezTo>
                  <a:pt x="2113040" y="55634"/>
                  <a:pt x="2115751" y="56300"/>
                  <a:pt x="2118241" y="57634"/>
                </a:cubicBezTo>
                <a:cubicBezTo>
                  <a:pt x="2120730" y="58967"/>
                  <a:pt x="2122886" y="61079"/>
                  <a:pt x="2124708" y="63968"/>
                </a:cubicBezTo>
                <a:cubicBezTo>
                  <a:pt x="2126530" y="66857"/>
                  <a:pt x="2127930" y="70502"/>
                  <a:pt x="2128909" y="74903"/>
                </a:cubicBezTo>
                <a:cubicBezTo>
                  <a:pt x="2129886" y="79303"/>
                  <a:pt x="2130375" y="84571"/>
                  <a:pt x="2130375" y="90705"/>
                </a:cubicBezTo>
                <a:cubicBezTo>
                  <a:pt x="2130375" y="102884"/>
                  <a:pt x="2128486" y="111863"/>
                  <a:pt x="2124708" y="117641"/>
                </a:cubicBezTo>
                <a:cubicBezTo>
                  <a:pt x="2120930" y="123420"/>
                  <a:pt x="2116063" y="126309"/>
                  <a:pt x="2110106" y="126309"/>
                </a:cubicBezTo>
                <a:cubicBezTo>
                  <a:pt x="2104150" y="126309"/>
                  <a:pt x="2099283" y="123420"/>
                  <a:pt x="2095504" y="117641"/>
                </a:cubicBezTo>
                <a:cubicBezTo>
                  <a:pt x="2091726" y="111863"/>
                  <a:pt x="2089837" y="102884"/>
                  <a:pt x="2089837" y="90705"/>
                </a:cubicBezTo>
                <a:cubicBezTo>
                  <a:pt x="2089837" y="84571"/>
                  <a:pt x="2090326" y="79303"/>
                  <a:pt x="2091304" y="74903"/>
                </a:cubicBezTo>
                <a:cubicBezTo>
                  <a:pt x="2092282" y="70502"/>
                  <a:pt x="2093682" y="66857"/>
                  <a:pt x="2095504" y="63968"/>
                </a:cubicBezTo>
                <a:cubicBezTo>
                  <a:pt x="2097327" y="61079"/>
                  <a:pt x="2099483" y="58967"/>
                  <a:pt x="2101972" y="57634"/>
                </a:cubicBezTo>
                <a:cubicBezTo>
                  <a:pt x="2104461" y="56300"/>
                  <a:pt x="2107173" y="55634"/>
                  <a:pt x="2110106" y="55634"/>
                </a:cubicBezTo>
                <a:close/>
                <a:moveTo>
                  <a:pt x="1871981" y="55634"/>
                </a:moveTo>
                <a:cubicBezTo>
                  <a:pt x="1874915" y="55634"/>
                  <a:pt x="1877626" y="56300"/>
                  <a:pt x="1880115" y="57634"/>
                </a:cubicBezTo>
                <a:cubicBezTo>
                  <a:pt x="1882604" y="58967"/>
                  <a:pt x="1884760" y="61079"/>
                  <a:pt x="1886583" y="63968"/>
                </a:cubicBezTo>
                <a:cubicBezTo>
                  <a:pt x="1888405" y="66857"/>
                  <a:pt x="1889805" y="70502"/>
                  <a:pt x="1890783" y="74903"/>
                </a:cubicBezTo>
                <a:cubicBezTo>
                  <a:pt x="1891761" y="79303"/>
                  <a:pt x="1892250" y="84571"/>
                  <a:pt x="1892250" y="90705"/>
                </a:cubicBezTo>
                <a:cubicBezTo>
                  <a:pt x="1892250" y="102884"/>
                  <a:pt x="1890361" y="111863"/>
                  <a:pt x="1886583" y="117641"/>
                </a:cubicBezTo>
                <a:cubicBezTo>
                  <a:pt x="1882804" y="123420"/>
                  <a:pt x="1877937" y="126309"/>
                  <a:pt x="1871981" y="126309"/>
                </a:cubicBezTo>
                <a:cubicBezTo>
                  <a:pt x="1866025" y="126309"/>
                  <a:pt x="1861157" y="123420"/>
                  <a:pt x="1857379" y="117641"/>
                </a:cubicBezTo>
                <a:cubicBezTo>
                  <a:pt x="1853601" y="111863"/>
                  <a:pt x="1851712" y="102884"/>
                  <a:pt x="1851712" y="90705"/>
                </a:cubicBezTo>
                <a:cubicBezTo>
                  <a:pt x="1851712" y="84571"/>
                  <a:pt x="1852201" y="79303"/>
                  <a:pt x="1853179" y="74903"/>
                </a:cubicBezTo>
                <a:cubicBezTo>
                  <a:pt x="1854157" y="70502"/>
                  <a:pt x="1855557" y="66857"/>
                  <a:pt x="1857379" y="63968"/>
                </a:cubicBezTo>
                <a:cubicBezTo>
                  <a:pt x="1859202" y="61079"/>
                  <a:pt x="1861357" y="58967"/>
                  <a:pt x="1863847" y="57634"/>
                </a:cubicBezTo>
                <a:cubicBezTo>
                  <a:pt x="1866336" y="56300"/>
                  <a:pt x="1869047" y="55634"/>
                  <a:pt x="1871981" y="55634"/>
                </a:cubicBezTo>
                <a:close/>
                <a:moveTo>
                  <a:pt x="1633856" y="55634"/>
                </a:moveTo>
                <a:cubicBezTo>
                  <a:pt x="1636790" y="55634"/>
                  <a:pt x="1639501" y="56300"/>
                  <a:pt x="1641990" y="57634"/>
                </a:cubicBezTo>
                <a:cubicBezTo>
                  <a:pt x="1644479" y="58967"/>
                  <a:pt x="1646635" y="61079"/>
                  <a:pt x="1648458" y="63968"/>
                </a:cubicBezTo>
                <a:cubicBezTo>
                  <a:pt x="1650280" y="66857"/>
                  <a:pt x="1651680" y="70502"/>
                  <a:pt x="1652658" y="74903"/>
                </a:cubicBezTo>
                <a:cubicBezTo>
                  <a:pt x="1653636" y="79303"/>
                  <a:pt x="1654125" y="84571"/>
                  <a:pt x="1654125" y="90705"/>
                </a:cubicBezTo>
                <a:cubicBezTo>
                  <a:pt x="1654125" y="102884"/>
                  <a:pt x="1652236" y="111863"/>
                  <a:pt x="1648458" y="117641"/>
                </a:cubicBezTo>
                <a:cubicBezTo>
                  <a:pt x="1644679" y="123420"/>
                  <a:pt x="1639812" y="126309"/>
                  <a:pt x="1633856" y="126309"/>
                </a:cubicBezTo>
                <a:cubicBezTo>
                  <a:pt x="1627900" y="126309"/>
                  <a:pt x="1623032" y="123420"/>
                  <a:pt x="1619254" y="117641"/>
                </a:cubicBezTo>
                <a:cubicBezTo>
                  <a:pt x="1615476" y="111863"/>
                  <a:pt x="1613587" y="102884"/>
                  <a:pt x="1613587" y="90705"/>
                </a:cubicBezTo>
                <a:cubicBezTo>
                  <a:pt x="1613587" y="84571"/>
                  <a:pt x="1614076" y="79303"/>
                  <a:pt x="1615054" y="74903"/>
                </a:cubicBezTo>
                <a:cubicBezTo>
                  <a:pt x="1616031" y="70502"/>
                  <a:pt x="1617431" y="66857"/>
                  <a:pt x="1619254" y="63968"/>
                </a:cubicBezTo>
                <a:cubicBezTo>
                  <a:pt x="1621076" y="61079"/>
                  <a:pt x="1623232" y="58967"/>
                  <a:pt x="1625722" y="57634"/>
                </a:cubicBezTo>
                <a:cubicBezTo>
                  <a:pt x="1628211" y="56300"/>
                  <a:pt x="1630922" y="55634"/>
                  <a:pt x="1633856" y="55634"/>
                </a:cubicBezTo>
                <a:close/>
                <a:moveTo>
                  <a:pt x="1557656" y="55634"/>
                </a:moveTo>
                <a:cubicBezTo>
                  <a:pt x="1560590" y="55634"/>
                  <a:pt x="1563301" y="56300"/>
                  <a:pt x="1565790" y="57634"/>
                </a:cubicBezTo>
                <a:cubicBezTo>
                  <a:pt x="1568280" y="58967"/>
                  <a:pt x="1570435" y="61079"/>
                  <a:pt x="1572258" y="63968"/>
                </a:cubicBezTo>
                <a:cubicBezTo>
                  <a:pt x="1574080" y="66857"/>
                  <a:pt x="1575480" y="70502"/>
                  <a:pt x="1576458" y="74903"/>
                </a:cubicBezTo>
                <a:cubicBezTo>
                  <a:pt x="1577436" y="79303"/>
                  <a:pt x="1577925" y="84571"/>
                  <a:pt x="1577925" y="90705"/>
                </a:cubicBezTo>
                <a:cubicBezTo>
                  <a:pt x="1577925" y="102884"/>
                  <a:pt x="1576036" y="111863"/>
                  <a:pt x="1572258" y="117641"/>
                </a:cubicBezTo>
                <a:cubicBezTo>
                  <a:pt x="1568480" y="123420"/>
                  <a:pt x="1563612" y="126309"/>
                  <a:pt x="1557656" y="126309"/>
                </a:cubicBezTo>
                <a:cubicBezTo>
                  <a:pt x="1551699" y="126309"/>
                  <a:pt x="1546832" y="123420"/>
                  <a:pt x="1543054" y="117641"/>
                </a:cubicBezTo>
                <a:cubicBezTo>
                  <a:pt x="1539276" y="111863"/>
                  <a:pt x="1537387" y="102884"/>
                  <a:pt x="1537387" y="90705"/>
                </a:cubicBezTo>
                <a:cubicBezTo>
                  <a:pt x="1537387" y="84571"/>
                  <a:pt x="1537876" y="79303"/>
                  <a:pt x="1538853" y="74903"/>
                </a:cubicBezTo>
                <a:cubicBezTo>
                  <a:pt x="1539831" y="70502"/>
                  <a:pt x="1541232" y="66857"/>
                  <a:pt x="1543054" y="63968"/>
                </a:cubicBezTo>
                <a:cubicBezTo>
                  <a:pt x="1544877" y="61079"/>
                  <a:pt x="1547032" y="58967"/>
                  <a:pt x="1549522" y="57634"/>
                </a:cubicBezTo>
                <a:cubicBezTo>
                  <a:pt x="1552011" y="56300"/>
                  <a:pt x="1554722" y="55634"/>
                  <a:pt x="1557656" y="55634"/>
                </a:cubicBezTo>
                <a:close/>
                <a:moveTo>
                  <a:pt x="1157606" y="55634"/>
                </a:moveTo>
                <a:cubicBezTo>
                  <a:pt x="1160540" y="55634"/>
                  <a:pt x="1163251" y="56300"/>
                  <a:pt x="1165740" y="57634"/>
                </a:cubicBezTo>
                <a:cubicBezTo>
                  <a:pt x="1168229" y="58967"/>
                  <a:pt x="1170385" y="61079"/>
                  <a:pt x="1172208" y="63968"/>
                </a:cubicBezTo>
                <a:cubicBezTo>
                  <a:pt x="1174030" y="66857"/>
                  <a:pt x="1175430" y="70502"/>
                  <a:pt x="1176408" y="74903"/>
                </a:cubicBezTo>
                <a:cubicBezTo>
                  <a:pt x="1177386" y="79303"/>
                  <a:pt x="1177875" y="84571"/>
                  <a:pt x="1177875" y="90705"/>
                </a:cubicBezTo>
                <a:cubicBezTo>
                  <a:pt x="1177875" y="102884"/>
                  <a:pt x="1175986" y="111863"/>
                  <a:pt x="1172208" y="117641"/>
                </a:cubicBezTo>
                <a:cubicBezTo>
                  <a:pt x="1168429" y="123420"/>
                  <a:pt x="1163562" y="126309"/>
                  <a:pt x="1157606" y="126309"/>
                </a:cubicBezTo>
                <a:cubicBezTo>
                  <a:pt x="1151649" y="126309"/>
                  <a:pt x="1146782" y="123420"/>
                  <a:pt x="1143004" y="117641"/>
                </a:cubicBezTo>
                <a:cubicBezTo>
                  <a:pt x="1139226" y="111863"/>
                  <a:pt x="1137337" y="102884"/>
                  <a:pt x="1137337" y="90705"/>
                </a:cubicBezTo>
                <a:cubicBezTo>
                  <a:pt x="1137337" y="84571"/>
                  <a:pt x="1137826" y="79303"/>
                  <a:pt x="1138803" y="74903"/>
                </a:cubicBezTo>
                <a:cubicBezTo>
                  <a:pt x="1139782" y="70502"/>
                  <a:pt x="1141181" y="66857"/>
                  <a:pt x="1143004" y="63968"/>
                </a:cubicBezTo>
                <a:cubicBezTo>
                  <a:pt x="1144826" y="61079"/>
                  <a:pt x="1146982" y="58967"/>
                  <a:pt x="1149472" y="57634"/>
                </a:cubicBezTo>
                <a:cubicBezTo>
                  <a:pt x="1151960" y="56300"/>
                  <a:pt x="1154672" y="55634"/>
                  <a:pt x="1157606" y="55634"/>
                </a:cubicBezTo>
                <a:close/>
                <a:moveTo>
                  <a:pt x="843281" y="55634"/>
                </a:moveTo>
                <a:cubicBezTo>
                  <a:pt x="846214" y="55634"/>
                  <a:pt x="848926" y="56300"/>
                  <a:pt x="851415" y="57634"/>
                </a:cubicBezTo>
                <a:cubicBezTo>
                  <a:pt x="853904" y="58967"/>
                  <a:pt x="856060" y="61079"/>
                  <a:pt x="857882" y="63968"/>
                </a:cubicBezTo>
                <a:cubicBezTo>
                  <a:pt x="859705" y="66857"/>
                  <a:pt x="861105" y="70502"/>
                  <a:pt x="862083" y="74903"/>
                </a:cubicBezTo>
                <a:cubicBezTo>
                  <a:pt x="863061" y="79303"/>
                  <a:pt x="863550" y="84571"/>
                  <a:pt x="863550" y="90705"/>
                </a:cubicBezTo>
                <a:cubicBezTo>
                  <a:pt x="863550" y="102884"/>
                  <a:pt x="861661" y="111863"/>
                  <a:pt x="857882" y="117641"/>
                </a:cubicBezTo>
                <a:cubicBezTo>
                  <a:pt x="854104" y="123420"/>
                  <a:pt x="849237" y="126309"/>
                  <a:pt x="843281" y="126309"/>
                </a:cubicBezTo>
                <a:cubicBezTo>
                  <a:pt x="837324" y="126309"/>
                  <a:pt x="832457" y="123420"/>
                  <a:pt x="828679" y="117641"/>
                </a:cubicBezTo>
                <a:cubicBezTo>
                  <a:pt x="824901" y="111863"/>
                  <a:pt x="823011" y="102884"/>
                  <a:pt x="823012" y="90705"/>
                </a:cubicBezTo>
                <a:cubicBezTo>
                  <a:pt x="823011" y="84571"/>
                  <a:pt x="823500" y="79303"/>
                  <a:pt x="824478" y="74903"/>
                </a:cubicBezTo>
                <a:cubicBezTo>
                  <a:pt x="825456" y="70502"/>
                  <a:pt x="826857" y="66857"/>
                  <a:pt x="828679" y="63968"/>
                </a:cubicBezTo>
                <a:cubicBezTo>
                  <a:pt x="830501" y="61079"/>
                  <a:pt x="832657" y="58967"/>
                  <a:pt x="835146" y="57634"/>
                </a:cubicBezTo>
                <a:cubicBezTo>
                  <a:pt x="837636" y="56300"/>
                  <a:pt x="840347" y="55634"/>
                  <a:pt x="843281" y="55634"/>
                </a:cubicBezTo>
                <a:close/>
                <a:moveTo>
                  <a:pt x="767081" y="55634"/>
                </a:moveTo>
                <a:cubicBezTo>
                  <a:pt x="770014" y="55634"/>
                  <a:pt x="772726" y="56300"/>
                  <a:pt x="775215" y="57634"/>
                </a:cubicBezTo>
                <a:cubicBezTo>
                  <a:pt x="777704" y="58967"/>
                  <a:pt x="779860" y="61079"/>
                  <a:pt x="781682" y="63968"/>
                </a:cubicBezTo>
                <a:cubicBezTo>
                  <a:pt x="783505" y="66857"/>
                  <a:pt x="784905" y="70502"/>
                  <a:pt x="785883" y="74903"/>
                </a:cubicBezTo>
                <a:cubicBezTo>
                  <a:pt x="786861" y="79303"/>
                  <a:pt x="787350" y="84571"/>
                  <a:pt x="787350" y="90705"/>
                </a:cubicBezTo>
                <a:cubicBezTo>
                  <a:pt x="787350" y="102884"/>
                  <a:pt x="785461" y="111863"/>
                  <a:pt x="781682" y="117641"/>
                </a:cubicBezTo>
                <a:cubicBezTo>
                  <a:pt x="777904" y="123420"/>
                  <a:pt x="773037" y="126309"/>
                  <a:pt x="767081" y="126309"/>
                </a:cubicBezTo>
                <a:cubicBezTo>
                  <a:pt x="761124" y="126309"/>
                  <a:pt x="756257" y="123420"/>
                  <a:pt x="752479" y="117641"/>
                </a:cubicBezTo>
                <a:cubicBezTo>
                  <a:pt x="748701" y="111863"/>
                  <a:pt x="746812" y="102884"/>
                  <a:pt x="746812" y="90705"/>
                </a:cubicBezTo>
                <a:cubicBezTo>
                  <a:pt x="746812" y="84571"/>
                  <a:pt x="747301" y="79303"/>
                  <a:pt x="748278" y="74903"/>
                </a:cubicBezTo>
                <a:cubicBezTo>
                  <a:pt x="749256" y="70502"/>
                  <a:pt x="750656" y="66857"/>
                  <a:pt x="752479" y="63968"/>
                </a:cubicBezTo>
                <a:cubicBezTo>
                  <a:pt x="754301" y="61079"/>
                  <a:pt x="756457" y="58967"/>
                  <a:pt x="758946" y="57634"/>
                </a:cubicBezTo>
                <a:cubicBezTo>
                  <a:pt x="761436" y="56300"/>
                  <a:pt x="764147" y="55634"/>
                  <a:pt x="767081" y="55634"/>
                </a:cubicBezTo>
                <a:close/>
                <a:moveTo>
                  <a:pt x="681356" y="55634"/>
                </a:moveTo>
                <a:cubicBezTo>
                  <a:pt x="684289" y="55634"/>
                  <a:pt x="687001" y="56300"/>
                  <a:pt x="689490" y="57634"/>
                </a:cubicBezTo>
                <a:cubicBezTo>
                  <a:pt x="691979" y="58967"/>
                  <a:pt x="694135" y="61079"/>
                  <a:pt x="695957" y="63968"/>
                </a:cubicBezTo>
                <a:cubicBezTo>
                  <a:pt x="697780" y="66857"/>
                  <a:pt x="699180" y="70502"/>
                  <a:pt x="700158" y="74903"/>
                </a:cubicBezTo>
                <a:cubicBezTo>
                  <a:pt x="701136" y="79303"/>
                  <a:pt x="701625" y="84571"/>
                  <a:pt x="701625" y="90705"/>
                </a:cubicBezTo>
                <a:cubicBezTo>
                  <a:pt x="701625" y="102884"/>
                  <a:pt x="699736" y="111863"/>
                  <a:pt x="695957" y="117641"/>
                </a:cubicBezTo>
                <a:cubicBezTo>
                  <a:pt x="692179" y="123420"/>
                  <a:pt x="687312" y="126309"/>
                  <a:pt x="681356" y="126309"/>
                </a:cubicBezTo>
                <a:cubicBezTo>
                  <a:pt x="675399" y="126309"/>
                  <a:pt x="670532" y="123420"/>
                  <a:pt x="666754" y="117641"/>
                </a:cubicBezTo>
                <a:cubicBezTo>
                  <a:pt x="662976" y="111863"/>
                  <a:pt x="661086" y="102884"/>
                  <a:pt x="661086" y="90705"/>
                </a:cubicBezTo>
                <a:cubicBezTo>
                  <a:pt x="661086" y="84571"/>
                  <a:pt x="661575" y="79303"/>
                  <a:pt x="662554" y="74903"/>
                </a:cubicBezTo>
                <a:cubicBezTo>
                  <a:pt x="663531" y="70502"/>
                  <a:pt x="664931" y="66857"/>
                  <a:pt x="666754" y="63968"/>
                </a:cubicBezTo>
                <a:cubicBezTo>
                  <a:pt x="668576" y="61079"/>
                  <a:pt x="670732" y="58967"/>
                  <a:pt x="673221" y="57634"/>
                </a:cubicBezTo>
                <a:cubicBezTo>
                  <a:pt x="675710" y="56300"/>
                  <a:pt x="678422" y="55634"/>
                  <a:pt x="681356" y="55634"/>
                </a:cubicBezTo>
                <a:close/>
                <a:moveTo>
                  <a:pt x="452756" y="55634"/>
                </a:moveTo>
                <a:cubicBezTo>
                  <a:pt x="455689" y="55634"/>
                  <a:pt x="458401" y="56300"/>
                  <a:pt x="460890" y="57634"/>
                </a:cubicBezTo>
                <a:cubicBezTo>
                  <a:pt x="463379" y="58967"/>
                  <a:pt x="465535" y="61079"/>
                  <a:pt x="467358" y="63968"/>
                </a:cubicBezTo>
                <a:cubicBezTo>
                  <a:pt x="469180" y="66857"/>
                  <a:pt x="470580" y="70502"/>
                  <a:pt x="471558" y="74903"/>
                </a:cubicBezTo>
                <a:cubicBezTo>
                  <a:pt x="472536" y="79303"/>
                  <a:pt x="473025" y="84571"/>
                  <a:pt x="473025" y="90705"/>
                </a:cubicBezTo>
                <a:cubicBezTo>
                  <a:pt x="473025" y="102884"/>
                  <a:pt x="471136" y="111863"/>
                  <a:pt x="467358" y="117641"/>
                </a:cubicBezTo>
                <a:cubicBezTo>
                  <a:pt x="463579" y="123420"/>
                  <a:pt x="458712" y="126309"/>
                  <a:pt x="452756" y="126309"/>
                </a:cubicBezTo>
                <a:cubicBezTo>
                  <a:pt x="446799" y="126309"/>
                  <a:pt x="441932" y="123420"/>
                  <a:pt x="438154" y="117641"/>
                </a:cubicBezTo>
                <a:cubicBezTo>
                  <a:pt x="434376" y="111863"/>
                  <a:pt x="432487" y="102884"/>
                  <a:pt x="432487" y="90705"/>
                </a:cubicBezTo>
                <a:cubicBezTo>
                  <a:pt x="432487" y="84571"/>
                  <a:pt x="432976" y="79303"/>
                  <a:pt x="433953" y="74903"/>
                </a:cubicBezTo>
                <a:cubicBezTo>
                  <a:pt x="434931" y="70502"/>
                  <a:pt x="436331" y="66857"/>
                  <a:pt x="438154" y="63968"/>
                </a:cubicBezTo>
                <a:cubicBezTo>
                  <a:pt x="439976" y="61079"/>
                  <a:pt x="442132" y="58967"/>
                  <a:pt x="444621" y="57634"/>
                </a:cubicBezTo>
                <a:cubicBezTo>
                  <a:pt x="447111" y="56300"/>
                  <a:pt x="449822" y="55634"/>
                  <a:pt x="452756" y="55634"/>
                </a:cubicBezTo>
                <a:close/>
                <a:moveTo>
                  <a:pt x="11644896" y="48433"/>
                </a:moveTo>
                <a:cubicBezTo>
                  <a:pt x="11642141" y="49944"/>
                  <a:pt x="11639074" y="51189"/>
                  <a:pt x="11635696" y="52167"/>
                </a:cubicBezTo>
                <a:cubicBezTo>
                  <a:pt x="11632317" y="53144"/>
                  <a:pt x="11628095" y="53989"/>
                  <a:pt x="11623028" y="54700"/>
                </a:cubicBezTo>
                <a:lnTo>
                  <a:pt x="11623028" y="61768"/>
                </a:lnTo>
                <a:lnTo>
                  <a:pt x="11642097" y="61768"/>
                </a:lnTo>
                <a:lnTo>
                  <a:pt x="11642097" y="124442"/>
                </a:lnTo>
                <a:lnTo>
                  <a:pt x="11617560" y="124442"/>
                </a:lnTo>
                <a:lnTo>
                  <a:pt x="11617560" y="133510"/>
                </a:lnTo>
                <a:lnTo>
                  <a:pt x="11675300" y="133510"/>
                </a:lnTo>
                <a:lnTo>
                  <a:pt x="11675300" y="124442"/>
                </a:lnTo>
                <a:lnTo>
                  <a:pt x="11653031" y="124442"/>
                </a:lnTo>
                <a:lnTo>
                  <a:pt x="11653031" y="48433"/>
                </a:lnTo>
                <a:close/>
                <a:moveTo>
                  <a:pt x="11482971" y="48433"/>
                </a:moveTo>
                <a:cubicBezTo>
                  <a:pt x="11480216" y="49944"/>
                  <a:pt x="11477149" y="51189"/>
                  <a:pt x="11473771" y="52167"/>
                </a:cubicBezTo>
                <a:cubicBezTo>
                  <a:pt x="11470392" y="53144"/>
                  <a:pt x="11466170" y="53989"/>
                  <a:pt x="11461103" y="54700"/>
                </a:cubicBezTo>
                <a:lnTo>
                  <a:pt x="11461103" y="61768"/>
                </a:lnTo>
                <a:lnTo>
                  <a:pt x="11480172" y="61768"/>
                </a:lnTo>
                <a:lnTo>
                  <a:pt x="11480172" y="124442"/>
                </a:lnTo>
                <a:lnTo>
                  <a:pt x="11455635" y="124442"/>
                </a:lnTo>
                <a:lnTo>
                  <a:pt x="11455635" y="133510"/>
                </a:lnTo>
                <a:lnTo>
                  <a:pt x="11513375" y="133510"/>
                </a:lnTo>
                <a:lnTo>
                  <a:pt x="11513375" y="124442"/>
                </a:lnTo>
                <a:lnTo>
                  <a:pt x="11491106" y="124442"/>
                </a:lnTo>
                <a:lnTo>
                  <a:pt x="11491106" y="48433"/>
                </a:lnTo>
                <a:close/>
                <a:moveTo>
                  <a:pt x="11006721" y="48433"/>
                </a:moveTo>
                <a:cubicBezTo>
                  <a:pt x="11003966" y="49944"/>
                  <a:pt x="11000899" y="51189"/>
                  <a:pt x="10997521" y="52167"/>
                </a:cubicBezTo>
                <a:cubicBezTo>
                  <a:pt x="10994142" y="53144"/>
                  <a:pt x="10989920" y="53989"/>
                  <a:pt x="10984852" y="54700"/>
                </a:cubicBezTo>
                <a:lnTo>
                  <a:pt x="10984852" y="61768"/>
                </a:lnTo>
                <a:lnTo>
                  <a:pt x="11003922" y="61768"/>
                </a:lnTo>
                <a:lnTo>
                  <a:pt x="11003922" y="124442"/>
                </a:lnTo>
                <a:lnTo>
                  <a:pt x="10979385" y="124442"/>
                </a:lnTo>
                <a:lnTo>
                  <a:pt x="10979385" y="133510"/>
                </a:lnTo>
                <a:lnTo>
                  <a:pt x="11037125" y="133510"/>
                </a:lnTo>
                <a:lnTo>
                  <a:pt x="11037125" y="124442"/>
                </a:lnTo>
                <a:lnTo>
                  <a:pt x="11014856" y="124442"/>
                </a:lnTo>
                <a:lnTo>
                  <a:pt x="11014856" y="48433"/>
                </a:lnTo>
                <a:close/>
                <a:moveTo>
                  <a:pt x="10844796" y="48433"/>
                </a:moveTo>
                <a:cubicBezTo>
                  <a:pt x="10842041" y="49944"/>
                  <a:pt x="10838974" y="51189"/>
                  <a:pt x="10835596" y="52167"/>
                </a:cubicBezTo>
                <a:cubicBezTo>
                  <a:pt x="10832217" y="53144"/>
                  <a:pt x="10827995" y="53989"/>
                  <a:pt x="10822927" y="54700"/>
                </a:cubicBezTo>
                <a:lnTo>
                  <a:pt x="10822927" y="61768"/>
                </a:lnTo>
                <a:lnTo>
                  <a:pt x="10841997" y="61768"/>
                </a:lnTo>
                <a:lnTo>
                  <a:pt x="10841997" y="124442"/>
                </a:lnTo>
                <a:lnTo>
                  <a:pt x="10817460" y="124442"/>
                </a:lnTo>
                <a:lnTo>
                  <a:pt x="10817460" y="133510"/>
                </a:lnTo>
                <a:lnTo>
                  <a:pt x="10875200" y="133510"/>
                </a:lnTo>
                <a:lnTo>
                  <a:pt x="10875200" y="124442"/>
                </a:lnTo>
                <a:lnTo>
                  <a:pt x="10852931" y="124442"/>
                </a:lnTo>
                <a:lnTo>
                  <a:pt x="10852931" y="48433"/>
                </a:lnTo>
                <a:close/>
                <a:moveTo>
                  <a:pt x="10606671" y="48433"/>
                </a:moveTo>
                <a:cubicBezTo>
                  <a:pt x="10603916" y="49944"/>
                  <a:pt x="10600849" y="51189"/>
                  <a:pt x="10597471" y="52167"/>
                </a:cubicBezTo>
                <a:cubicBezTo>
                  <a:pt x="10594092" y="53144"/>
                  <a:pt x="10589870" y="53989"/>
                  <a:pt x="10584802" y="54700"/>
                </a:cubicBezTo>
                <a:lnTo>
                  <a:pt x="10584802" y="61768"/>
                </a:lnTo>
                <a:lnTo>
                  <a:pt x="10603872" y="61768"/>
                </a:lnTo>
                <a:lnTo>
                  <a:pt x="10603872" y="124442"/>
                </a:lnTo>
                <a:lnTo>
                  <a:pt x="10579335" y="124442"/>
                </a:lnTo>
                <a:lnTo>
                  <a:pt x="10579335" y="133510"/>
                </a:lnTo>
                <a:lnTo>
                  <a:pt x="10637075" y="133510"/>
                </a:lnTo>
                <a:lnTo>
                  <a:pt x="10637075" y="124442"/>
                </a:lnTo>
                <a:lnTo>
                  <a:pt x="10614806" y="124442"/>
                </a:lnTo>
                <a:lnTo>
                  <a:pt x="10614806" y="48433"/>
                </a:lnTo>
                <a:close/>
                <a:moveTo>
                  <a:pt x="10530471" y="48433"/>
                </a:moveTo>
                <a:cubicBezTo>
                  <a:pt x="10527716" y="49944"/>
                  <a:pt x="10524649" y="51189"/>
                  <a:pt x="10521271" y="52167"/>
                </a:cubicBezTo>
                <a:cubicBezTo>
                  <a:pt x="10517892" y="53144"/>
                  <a:pt x="10513670" y="53989"/>
                  <a:pt x="10508602" y="54700"/>
                </a:cubicBezTo>
                <a:lnTo>
                  <a:pt x="10508602" y="61768"/>
                </a:lnTo>
                <a:lnTo>
                  <a:pt x="10527672" y="61768"/>
                </a:lnTo>
                <a:lnTo>
                  <a:pt x="10527672" y="124442"/>
                </a:lnTo>
                <a:lnTo>
                  <a:pt x="10503135" y="124442"/>
                </a:lnTo>
                <a:lnTo>
                  <a:pt x="10503135" y="133510"/>
                </a:lnTo>
                <a:lnTo>
                  <a:pt x="10560875" y="133510"/>
                </a:lnTo>
                <a:lnTo>
                  <a:pt x="10560875" y="124442"/>
                </a:lnTo>
                <a:lnTo>
                  <a:pt x="10538606" y="124442"/>
                </a:lnTo>
                <a:lnTo>
                  <a:pt x="10538606" y="48433"/>
                </a:lnTo>
                <a:close/>
                <a:moveTo>
                  <a:pt x="10292349" y="48433"/>
                </a:moveTo>
                <a:cubicBezTo>
                  <a:pt x="10289592" y="49944"/>
                  <a:pt x="10286525" y="51189"/>
                  <a:pt x="10283147" y="52167"/>
                </a:cubicBezTo>
                <a:cubicBezTo>
                  <a:pt x="10279769" y="53144"/>
                  <a:pt x="10275546" y="53989"/>
                  <a:pt x="10270479" y="54700"/>
                </a:cubicBezTo>
                <a:lnTo>
                  <a:pt x="10270479" y="61768"/>
                </a:lnTo>
                <a:lnTo>
                  <a:pt x="10289548" y="61768"/>
                </a:lnTo>
                <a:lnTo>
                  <a:pt x="10289548" y="124442"/>
                </a:lnTo>
                <a:lnTo>
                  <a:pt x="10265012" y="124442"/>
                </a:lnTo>
                <a:lnTo>
                  <a:pt x="10265012" y="133510"/>
                </a:lnTo>
                <a:lnTo>
                  <a:pt x="10322753" y="133510"/>
                </a:lnTo>
                <a:lnTo>
                  <a:pt x="10322753" y="124442"/>
                </a:lnTo>
                <a:lnTo>
                  <a:pt x="10300483" y="124442"/>
                </a:lnTo>
                <a:lnTo>
                  <a:pt x="10300483" y="48433"/>
                </a:lnTo>
                <a:close/>
                <a:moveTo>
                  <a:pt x="10216149" y="48433"/>
                </a:moveTo>
                <a:cubicBezTo>
                  <a:pt x="10213392" y="49944"/>
                  <a:pt x="10210325" y="51189"/>
                  <a:pt x="10206947" y="52167"/>
                </a:cubicBezTo>
                <a:cubicBezTo>
                  <a:pt x="10203568" y="53144"/>
                  <a:pt x="10199346" y="53989"/>
                  <a:pt x="10194279" y="54700"/>
                </a:cubicBezTo>
                <a:lnTo>
                  <a:pt x="10194279" y="61768"/>
                </a:lnTo>
                <a:lnTo>
                  <a:pt x="10213348" y="61768"/>
                </a:lnTo>
                <a:lnTo>
                  <a:pt x="10213348" y="124442"/>
                </a:lnTo>
                <a:lnTo>
                  <a:pt x="10188812" y="124442"/>
                </a:lnTo>
                <a:lnTo>
                  <a:pt x="10188812" y="133510"/>
                </a:lnTo>
                <a:lnTo>
                  <a:pt x="10246553" y="133510"/>
                </a:lnTo>
                <a:lnTo>
                  <a:pt x="10246553" y="124442"/>
                </a:lnTo>
                <a:lnTo>
                  <a:pt x="10224283" y="124442"/>
                </a:lnTo>
                <a:lnTo>
                  <a:pt x="10224283" y="48433"/>
                </a:lnTo>
                <a:close/>
                <a:moveTo>
                  <a:pt x="9892298" y="48433"/>
                </a:moveTo>
                <a:cubicBezTo>
                  <a:pt x="9889542" y="49944"/>
                  <a:pt x="9886475" y="51189"/>
                  <a:pt x="9883097" y="52167"/>
                </a:cubicBezTo>
                <a:cubicBezTo>
                  <a:pt x="9879718" y="53144"/>
                  <a:pt x="9875495" y="53989"/>
                  <a:pt x="9870428" y="54700"/>
                </a:cubicBezTo>
                <a:lnTo>
                  <a:pt x="9870428" y="61768"/>
                </a:lnTo>
                <a:lnTo>
                  <a:pt x="9889498" y="61768"/>
                </a:lnTo>
                <a:lnTo>
                  <a:pt x="9889498" y="124442"/>
                </a:lnTo>
                <a:lnTo>
                  <a:pt x="9864961" y="124442"/>
                </a:lnTo>
                <a:lnTo>
                  <a:pt x="9864961" y="133510"/>
                </a:lnTo>
                <a:lnTo>
                  <a:pt x="9922702" y="133510"/>
                </a:lnTo>
                <a:lnTo>
                  <a:pt x="9922702" y="124442"/>
                </a:lnTo>
                <a:lnTo>
                  <a:pt x="9900432" y="124442"/>
                </a:lnTo>
                <a:lnTo>
                  <a:pt x="9900432" y="48433"/>
                </a:lnTo>
                <a:close/>
                <a:moveTo>
                  <a:pt x="9816098" y="48433"/>
                </a:moveTo>
                <a:cubicBezTo>
                  <a:pt x="9813341" y="49944"/>
                  <a:pt x="9810274" y="51189"/>
                  <a:pt x="9806897" y="52167"/>
                </a:cubicBezTo>
                <a:cubicBezTo>
                  <a:pt x="9803518" y="53144"/>
                  <a:pt x="9799295" y="53989"/>
                  <a:pt x="9794228" y="54700"/>
                </a:cubicBezTo>
                <a:lnTo>
                  <a:pt x="9794228" y="61768"/>
                </a:lnTo>
                <a:lnTo>
                  <a:pt x="9813298" y="61768"/>
                </a:lnTo>
                <a:lnTo>
                  <a:pt x="9813298" y="124442"/>
                </a:lnTo>
                <a:lnTo>
                  <a:pt x="9788761" y="124442"/>
                </a:lnTo>
                <a:lnTo>
                  <a:pt x="9788761" y="133510"/>
                </a:lnTo>
                <a:lnTo>
                  <a:pt x="9846502" y="133510"/>
                </a:lnTo>
                <a:lnTo>
                  <a:pt x="9846502" y="124442"/>
                </a:lnTo>
                <a:lnTo>
                  <a:pt x="9824232" y="124442"/>
                </a:lnTo>
                <a:lnTo>
                  <a:pt x="9824232" y="48433"/>
                </a:lnTo>
                <a:close/>
                <a:moveTo>
                  <a:pt x="9492247" y="48433"/>
                </a:moveTo>
                <a:cubicBezTo>
                  <a:pt x="9489490" y="49944"/>
                  <a:pt x="9486424" y="51189"/>
                  <a:pt x="9483046" y="52167"/>
                </a:cubicBezTo>
                <a:cubicBezTo>
                  <a:pt x="9479668" y="53144"/>
                  <a:pt x="9475445" y="53989"/>
                  <a:pt x="9470377" y="54700"/>
                </a:cubicBezTo>
                <a:lnTo>
                  <a:pt x="9470377" y="61768"/>
                </a:lnTo>
                <a:lnTo>
                  <a:pt x="9489447" y="61768"/>
                </a:lnTo>
                <a:lnTo>
                  <a:pt x="9489447" y="124442"/>
                </a:lnTo>
                <a:lnTo>
                  <a:pt x="9464910" y="124442"/>
                </a:lnTo>
                <a:lnTo>
                  <a:pt x="9464910" y="133510"/>
                </a:lnTo>
                <a:lnTo>
                  <a:pt x="9522651" y="133510"/>
                </a:lnTo>
                <a:lnTo>
                  <a:pt x="9522651" y="124442"/>
                </a:lnTo>
                <a:lnTo>
                  <a:pt x="9500381" y="124442"/>
                </a:lnTo>
                <a:lnTo>
                  <a:pt x="9500381" y="48433"/>
                </a:lnTo>
                <a:close/>
                <a:moveTo>
                  <a:pt x="9254121" y="48433"/>
                </a:moveTo>
                <a:cubicBezTo>
                  <a:pt x="9251365" y="49944"/>
                  <a:pt x="9248298" y="51189"/>
                  <a:pt x="9244920" y="52167"/>
                </a:cubicBezTo>
                <a:cubicBezTo>
                  <a:pt x="9241542" y="53144"/>
                  <a:pt x="9237320" y="53989"/>
                  <a:pt x="9232252" y="54700"/>
                </a:cubicBezTo>
                <a:lnTo>
                  <a:pt x="9232252" y="61768"/>
                </a:lnTo>
                <a:lnTo>
                  <a:pt x="9251321" y="61768"/>
                </a:lnTo>
                <a:lnTo>
                  <a:pt x="9251321" y="124442"/>
                </a:lnTo>
                <a:lnTo>
                  <a:pt x="9226785" y="124442"/>
                </a:lnTo>
                <a:lnTo>
                  <a:pt x="9226785" y="133510"/>
                </a:lnTo>
                <a:lnTo>
                  <a:pt x="9284525" y="133510"/>
                </a:lnTo>
                <a:lnTo>
                  <a:pt x="9284525" y="124442"/>
                </a:lnTo>
                <a:lnTo>
                  <a:pt x="9262256" y="124442"/>
                </a:lnTo>
                <a:lnTo>
                  <a:pt x="9262256" y="48433"/>
                </a:lnTo>
                <a:close/>
                <a:moveTo>
                  <a:pt x="9177923" y="48433"/>
                </a:moveTo>
                <a:cubicBezTo>
                  <a:pt x="9175166" y="49944"/>
                  <a:pt x="9172099" y="51189"/>
                  <a:pt x="9168721" y="52167"/>
                </a:cubicBezTo>
                <a:cubicBezTo>
                  <a:pt x="9165343" y="53144"/>
                  <a:pt x="9161120" y="53989"/>
                  <a:pt x="9156053" y="54700"/>
                </a:cubicBezTo>
                <a:lnTo>
                  <a:pt x="9156053" y="61768"/>
                </a:lnTo>
                <a:lnTo>
                  <a:pt x="9175122" y="61768"/>
                </a:lnTo>
                <a:lnTo>
                  <a:pt x="9175122" y="124442"/>
                </a:lnTo>
                <a:lnTo>
                  <a:pt x="9150585" y="124442"/>
                </a:lnTo>
                <a:lnTo>
                  <a:pt x="9150585" y="133510"/>
                </a:lnTo>
                <a:lnTo>
                  <a:pt x="9208326" y="133510"/>
                </a:lnTo>
                <a:lnTo>
                  <a:pt x="9208326" y="124442"/>
                </a:lnTo>
                <a:lnTo>
                  <a:pt x="9186056" y="124442"/>
                </a:lnTo>
                <a:lnTo>
                  <a:pt x="9186056" y="48433"/>
                </a:lnTo>
                <a:close/>
                <a:moveTo>
                  <a:pt x="9101721" y="48433"/>
                </a:moveTo>
                <a:cubicBezTo>
                  <a:pt x="9098966" y="49944"/>
                  <a:pt x="9095899" y="51189"/>
                  <a:pt x="9092520" y="52167"/>
                </a:cubicBezTo>
                <a:cubicBezTo>
                  <a:pt x="9089142" y="53144"/>
                  <a:pt x="9084919" y="53989"/>
                  <a:pt x="9079852" y="54700"/>
                </a:cubicBezTo>
                <a:lnTo>
                  <a:pt x="9079852" y="61768"/>
                </a:lnTo>
                <a:lnTo>
                  <a:pt x="9098922" y="61768"/>
                </a:lnTo>
                <a:lnTo>
                  <a:pt x="9098922" y="124442"/>
                </a:lnTo>
                <a:lnTo>
                  <a:pt x="9074385" y="124442"/>
                </a:lnTo>
                <a:lnTo>
                  <a:pt x="9074385" y="133510"/>
                </a:lnTo>
                <a:lnTo>
                  <a:pt x="9132125" y="133510"/>
                </a:lnTo>
                <a:lnTo>
                  <a:pt x="9132125" y="124442"/>
                </a:lnTo>
                <a:lnTo>
                  <a:pt x="9109856" y="124442"/>
                </a:lnTo>
                <a:lnTo>
                  <a:pt x="9109856" y="48433"/>
                </a:lnTo>
                <a:close/>
                <a:moveTo>
                  <a:pt x="8863596" y="48433"/>
                </a:moveTo>
                <a:cubicBezTo>
                  <a:pt x="8860841" y="49944"/>
                  <a:pt x="8857774" y="51189"/>
                  <a:pt x="8854395" y="52167"/>
                </a:cubicBezTo>
                <a:cubicBezTo>
                  <a:pt x="8851017" y="53144"/>
                  <a:pt x="8846795" y="53989"/>
                  <a:pt x="8841727" y="54700"/>
                </a:cubicBezTo>
                <a:lnTo>
                  <a:pt x="8841727" y="61768"/>
                </a:lnTo>
                <a:lnTo>
                  <a:pt x="8860796" y="61768"/>
                </a:lnTo>
                <a:lnTo>
                  <a:pt x="8860796" y="124442"/>
                </a:lnTo>
                <a:lnTo>
                  <a:pt x="8836260" y="124442"/>
                </a:lnTo>
                <a:lnTo>
                  <a:pt x="8836260" y="133510"/>
                </a:lnTo>
                <a:lnTo>
                  <a:pt x="8894000" y="133510"/>
                </a:lnTo>
                <a:lnTo>
                  <a:pt x="8894000" y="124442"/>
                </a:lnTo>
                <a:lnTo>
                  <a:pt x="8871731" y="124442"/>
                </a:lnTo>
                <a:lnTo>
                  <a:pt x="8871731" y="48433"/>
                </a:lnTo>
                <a:close/>
                <a:moveTo>
                  <a:pt x="8777872" y="48433"/>
                </a:moveTo>
                <a:cubicBezTo>
                  <a:pt x="8775116" y="49944"/>
                  <a:pt x="8772049" y="51189"/>
                  <a:pt x="8768671" y="52167"/>
                </a:cubicBezTo>
                <a:cubicBezTo>
                  <a:pt x="8765292" y="53144"/>
                  <a:pt x="8761069" y="53989"/>
                  <a:pt x="8756002" y="54700"/>
                </a:cubicBezTo>
                <a:lnTo>
                  <a:pt x="8756002" y="61768"/>
                </a:lnTo>
                <a:lnTo>
                  <a:pt x="8775072" y="61768"/>
                </a:lnTo>
                <a:lnTo>
                  <a:pt x="8775072" y="124442"/>
                </a:lnTo>
                <a:lnTo>
                  <a:pt x="8750535" y="124442"/>
                </a:lnTo>
                <a:lnTo>
                  <a:pt x="8750535" y="133510"/>
                </a:lnTo>
                <a:lnTo>
                  <a:pt x="8808275" y="133510"/>
                </a:lnTo>
                <a:lnTo>
                  <a:pt x="8808275" y="124442"/>
                </a:lnTo>
                <a:lnTo>
                  <a:pt x="8786006" y="124442"/>
                </a:lnTo>
                <a:lnTo>
                  <a:pt x="8786006" y="48433"/>
                </a:lnTo>
                <a:close/>
                <a:moveTo>
                  <a:pt x="8701671" y="48433"/>
                </a:moveTo>
                <a:cubicBezTo>
                  <a:pt x="8698916" y="49944"/>
                  <a:pt x="8695849" y="51189"/>
                  <a:pt x="8692470" y="52167"/>
                </a:cubicBezTo>
                <a:cubicBezTo>
                  <a:pt x="8689092" y="53144"/>
                  <a:pt x="8684869" y="53989"/>
                  <a:pt x="8679802" y="54700"/>
                </a:cubicBezTo>
                <a:lnTo>
                  <a:pt x="8679802" y="61768"/>
                </a:lnTo>
                <a:lnTo>
                  <a:pt x="8698872" y="61768"/>
                </a:lnTo>
                <a:lnTo>
                  <a:pt x="8698872" y="124442"/>
                </a:lnTo>
                <a:lnTo>
                  <a:pt x="8674335" y="124442"/>
                </a:lnTo>
                <a:lnTo>
                  <a:pt x="8674335" y="133510"/>
                </a:lnTo>
                <a:lnTo>
                  <a:pt x="8732075" y="133510"/>
                </a:lnTo>
                <a:lnTo>
                  <a:pt x="8732075" y="124442"/>
                </a:lnTo>
                <a:lnTo>
                  <a:pt x="8709806" y="124442"/>
                </a:lnTo>
                <a:lnTo>
                  <a:pt x="8709806" y="48433"/>
                </a:lnTo>
                <a:close/>
                <a:moveTo>
                  <a:pt x="8625471" y="48433"/>
                </a:moveTo>
                <a:cubicBezTo>
                  <a:pt x="8622715" y="49944"/>
                  <a:pt x="8619649" y="51189"/>
                  <a:pt x="8616270" y="52167"/>
                </a:cubicBezTo>
                <a:cubicBezTo>
                  <a:pt x="8612892" y="53144"/>
                  <a:pt x="8608669" y="53989"/>
                  <a:pt x="8603602" y="54700"/>
                </a:cubicBezTo>
                <a:lnTo>
                  <a:pt x="8603602" y="61768"/>
                </a:lnTo>
                <a:lnTo>
                  <a:pt x="8622671" y="61768"/>
                </a:lnTo>
                <a:lnTo>
                  <a:pt x="8622671" y="124442"/>
                </a:lnTo>
                <a:lnTo>
                  <a:pt x="8598135" y="124442"/>
                </a:lnTo>
                <a:lnTo>
                  <a:pt x="8598135" y="133510"/>
                </a:lnTo>
                <a:lnTo>
                  <a:pt x="8655875" y="133510"/>
                </a:lnTo>
                <a:lnTo>
                  <a:pt x="8655875" y="124442"/>
                </a:lnTo>
                <a:lnTo>
                  <a:pt x="8633606" y="124442"/>
                </a:lnTo>
                <a:lnTo>
                  <a:pt x="8633606" y="48433"/>
                </a:lnTo>
                <a:close/>
                <a:moveTo>
                  <a:pt x="8463546" y="48433"/>
                </a:moveTo>
                <a:cubicBezTo>
                  <a:pt x="8460791" y="49944"/>
                  <a:pt x="8457724" y="51189"/>
                  <a:pt x="8454345" y="52167"/>
                </a:cubicBezTo>
                <a:cubicBezTo>
                  <a:pt x="8450967" y="53144"/>
                  <a:pt x="8446745" y="53989"/>
                  <a:pt x="8441677" y="54700"/>
                </a:cubicBezTo>
                <a:lnTo>
                  <a:pt x="8441677" y="61768"/>
                </a:lnTo>
                <a:lnTo>
                  <a:pt x="8460746" y="61768"/>
                </a:lnTo>
                <a:lnTo>
                  <a:pt x="8460746" y="124442"/>
                </a:lnTo>
                <a:lnTo>
                  <a:pt x="8436210" y="124442"/>
                </a:lnTo>
                <a:lnTo>
                  <a:pt x="8436210" y="133510"/>
                </a:lnTo>
                <a:lnTo>
                  <a:pt x="8493950" y="133510"/>
                </a:lnTo>
                <a:lnTo>
                  <a:pt x="8493950" y="124442"/>
                </a:lnTo>
                <a:lnTo>
                  <a:pt x="8471681" y="124442"/>
                </a:lnTo>
                <a:lnTo>
                  <a:pt x="8471681" y="48433"/>
                </a:lnTo>
                <a:close/>
                <a:moveTo>
                  <a:pt x="8387347" y="48433"/>
                </a:moveTo>
                <a:cubicBezTo>
                  <a:pt x="8384590" y="49944"/>
                  <a:pt x="8381524" y="51189"/>
                  <a:pt x="8378145" y="52167"/>
                </a:cubicBezTo>
                <a:cubicBezTo>
                  <a:pt x="8374767" y="53144"/>
                  <a:pt x="8370545" y="53989"/>
                  <a:pt x="8365477" y="54700"/>
                </a:cubicBezTo>
                <a:lnTo>
                  <a:pt x="8365477" y="61768"/>
                </a:lnTo>
                <a:lnTo>
                  <a:pt x="8384546" y="61768"/>
                </a:lnTo>
                <a:lnTo>
                  <a:pt x="8384546" y="124442"/>
                </a:lnTo>
                <a:lnTo>
                  <a:pt x="8360010" y="124442"/>
                </a:lnTo>
                <a:lnTo>
                  <a:pt x="8360010" y="133510"/>
                </a:lnTo>
                <a:lnTo>
                  <a:pt x="8417750" y="133510"/>
                </a:lnTo>
                <a:lnTo>
                  <a:pt x="8417750" y="124442"/>
                </a:lnTo>
                <a:lnTo>
                  <a:pt x="8395481" y="124442"/>
                </a:lnTo>
                <a:lnTo>
                  <a:pt x="8395481" y="48433"/>
                </a:lnTo>
                <a:close/>
                <a:moveTo>
                  <a:pt x="8063497" y="48433"/>
                </a:moveTo>
                <a:cubicBezTo>
                  <a:pt x="8060741" y="49944"/>
                  <a:pt x="8057674" y="51189"/>
                  <a:pt x="8054295" y="52167"/>
                </a:cubicBezTo>
                <a:cubicBezTo>
                  <a:pt x="8050917" y="53144"/>
                  <a:pt x="8046695" y="53989"/>
                  <a:pt x="8041628" y="54700"/>
                </a:cubicBezTo>
                <a:lnTo>
                  <a:pt x="8041628" y="61768"/>
                </a:lnTo>
                <a:lnTo>
                  <a:pt x="8060696" y="61768"/>
                </a:lnTo>
                <a:lnTo>
                  <a:pt x="8060696" y="124442"/>
                </a:lnTo>
                <a:lnTo>
                  <a:pt x="8036160" y="124442"/>
                </a:lnTo>
                <a:lnTo>
                  <a:pt x="8036160" y="133510"/>
                </a:lnTo>
                <a:lnTo>
                  <a:pt x="8093901" y="133510"/>
                </a:lnTo>
                <a:lnTo>
                  <a:pt x="8093901" y="124442"/>
                </a:lnTo>
                <a:lnTo>
                  <a:pt x="8071631" y="124442"/>
                </a:lnTo>
                <a:lnTo>
                  <a:pt x="8071631" y="48433"/>
                </a:lnTo>
                <a:close/>
                <a:moveTo>
                  <a:pt x="7987297" y="48433"/>
                </a:moveTo>
                <a:cubicBezTo>
                  <a:pt x="7984540" y="49944"/>
                  <a:pt x="7981474" y="51189"/>
                  <a:pt x="7978095" y="52167"/>
                </a:cubicBezTo>
                <a:cubicBezTo>
                  <a:pt x="7974717" y="53144"/>
                  <a:pt x="7970495" y="53989"/>
                  <a:pt x="7965427" y="54700"/>
                </a:cubicBezTo>
                <a:lnTo>
                  <a:pt x="7965427" y="61768"/>
                </a:lnTo>
                <a:lnTo>
                  <a:pt x="7984496" y="61768"/>
                </a:lnTo>
                <a:lnTo>
                  <a:pt x="7984496" y="124442"/>
                </a:lnTo>
                <a:lnTo>
                  <a:pt x="7959960" y="124442"/>
                </a:lnTo>
                <a:lnTo>
                  <a:pt x="7959960" y="133510"/>
                </a:lnTo>
                <a:lnTo>
                  <a:pt x="8017701" y="133510"/>
                </a:lnTo>
                <a:lnTo>
                  <a:pt x="8017701" y="124442"/>
                </a:lnTo>
                <a:lnTo>
                  <a:pt x="7995431" y="124442"/>
                </a:lnTo>
                <a:lnTo>
                  <a:pt x="7995431" y="48433"/>
                </a:lnTo>
                <a:close/>
                <a:moveTo>
                  <a:pt x="7749172" y="48433"/>
                </a:moveTo>
                <a:cubicBezTo>
                  <a:pt x="7746415" y="49944"/>
                  <a:pt x="7743349" y="51189"/>
                  <a:pt x="7739970" y="52167"/>
                </a:cubicBezTo>
                <a:cubicBezTo>
                  <a:pt x="7736592" y="53144"/>
                  <a:pt x="7732369" y="53989"/>
                  <a:pt x="7727302" y="54700"/>
                </a:cubicBezTo>
                <a:lnTo>
                  <a:pt x="7727302" y="61768"/>
                </a:lnTo>
                <a:lnTo>
                  <a:pt x="7746371" y="61768"/>
                </a:lnTo>
                <a:lnTo>
                  <a:pt x="7746371" y="124442"/>
                </a:lnTo>
                <a:lnTo>
                  <a:pt x="7721835" y="124442"/>
                </a:lnTo>
                <a:lnTo>
                  <a:pt x="7721835" y="133510"/>
                </a:lnTo>
                <a:lnTo>
                  <a:pt x="7779576" y="133510"/>
                </a:lnTo>
                <a:lnTo>
                  <a:pt x="7779576" y="124442"/>
                </a:lnTo>
                <a:lnTo>
                  <a:pt x="7757306" y="124442"/>
                </a:lnTo>
                <a:lnTo>
                  <a:pt x="7757306" y="48433"/>
                </a:lnTo>
                <a:close/>
                <a:moveTo>
                  <a:pt x="7672972" y="48433"/>
                </a:moveTo>
                <a:cubicBezTo>
                  <a:pt x="7670215" y="49944"/>
                  <a:pt x="7667148" y="51189"/>
                  <a:pt x="7663770" y="52167"/>
                </a:cubicBezTo>
                <a:cubicBezTo>
                  <a:pt x="7660392" y="53144"/>
                  <a:pt x="7656169" y="53989"/>
                  <a:pt x="7651102" y="54700"/>
                </a:cubicBezTo>
                <a:lnTo>
                  <a:pt x="7651102" y="61768"/>
                </a:lnTo>
                <a:lnTo>
                  <a:pt x="7670171" y="61768"/>
                </a:lnTo>
                <a:lnTo>
                  <a:pt x="7670171" y="124442"/>
                </a:lnTo>
                <a:lnTo>
                  <a:pt x="7645635" y="124442"/>
                </a:lnTo>
                <a:lnTo>
                  <a:pt x="7645635" y="133510"/>
                </a:lnTo>
                <a:lnTo>
                  <a:pt x="7703375" y="133510"/>
                </a:lnTo>
                <a:lnTo>
                  <a:pt x="7703375" y="124442"/>
                </a:lnTo>
                <a:lnTo>
                  <a:pt x="7681106" y="124442"/>
                </a:lnTo>
                <a:lnTo>
                  <a:pt x="7681106" y="48433"/>
                </a:lnTo>
                <a:close/>
                <a:moveTo>
                  <a:pt x="7434847" y="48433"/>
                </a:moveTo>
                <a:cubicBezTo>
                  <a:pt x="7432090" y="49944"/>
                  <a:pt x="7429023" y="51189"/>
                  <a:pt x="7425645" y="52167"/>
                </a:cubicBezTo>
                <a:cubicBezTo>
                  <a:pt x="7422267" y="53144"/>
                  <a:pt x="7418044" y="53989"/>
                  <a:pt x="7412977" y="54700"/>
                </a:cubicBezTo>
                <a:lnTo>
                  <a:pt x="7412977" y="61768"/>
                </a:lnTo>
                <a:lnTo>
                  <a:pt x="7432046" y="61768"/>
                </a:lnTo>
                <a:lnTo>
                  <a:pt x="7432046" y="124442"/>
                </a:lnTo>
                <a:lnTo>
                  <a:pt x="7407510" y="124442"/>
                </a:lnTo>
                <a:lnTo>
                  <a:pt x="7407510" y="133510"/>
                </a:lnTo>
                <a:lnTo>
                  <a:pt x="7465250" y="133510"/>
                </a:lnTo>
                <a:lnTo>
                  <a:pt x="7465250" y="124442"/>
                </a:lnTo>
                <a:lnTo>
                  <a:pt x="7442981" y="124442"/>
                </a:lnTo>
                <a:lnTo>
                  <a:pt x="7442981" y="48433"/>
                </a:lnTo>
                <a:close/>
                <a:moveTo>
                  <a:pt x="7349122" y="48433"/>
                </a:moveTo>
                <a:cubicBezTo>
                  <a:pt x="7346365" y="49944"/>
                  <a:pt x="7343299" y="51189"/>
                  <a:pt x="7339920" y="52167"/>
                </a:cubicBezTo>
                <a:cubicBezTo>
                  <a:pt x="7336542" y="53144"/>
                  <a:pt x="7332319" y="53989"/>
                  <a:pt x="7327252" y="54700"/>
                </a:cubicBezTo>
                <a:lnTo>
                  <a:pt x="7327252" y="61768"/>
                </a:lnTo>
                <a:lnTo>
                  <a:pt x="7346321" y="61768"/>
                </a:lnTo>
                <a:lnTo>
                  <a:pt x="7346321" y="124442"/>
                </a:lnTo>
                <a:lnTo>
                  <a:pt x="7321785" y="124442"/>
                </a:lnTo>
                <a:lnTo>
                  <a:pt x="7321785" y="133510"/>
                </a:lnTo>
                <a:lnTo>
                  <a:pt x="7379526" y="133510"/>
                </a:lnTo>
                <a:lnTo>
                  <a:pt x="7379526" y="124442"/>
                </a:lnTo>
                <a:lnTo>
                  <a:pt x="7357256" y="124442"/>
                </a:lnTo>
                <a:lnTo>
                  <a:pt x="7357256" y="48433"/>
                </a:lnTo>
                <a:close/>
                <a:moveTo>
                  <a:pt x="7196721" y="48433"/>
                </a:moveTo>
                <a:cubicBezTo>
                  <a:pt x="7193965" y="49944"/>
                  <a:pt x="7190898" y="51189"/>
                  <a:pt x="7187520" y="52167"/>
                </a:cubicBezTo>
                <a:cubicBezTo>
                  <a:pt x="7184142" y="53144"/>
                  <a:pt x="7179919" y="53989"/>
                  <a:pt x="7174852" y="54700"/>
                </a:cubicBezTo>
                <a:lnTo>
                  <a:pt x="7174852" y="61768"/>
                </a:lnTo>
                <a:lnTo>
                  <a:pt x="7193921" y="61768"/>
                </a:lnTo>
                <a:lnTo>
                  <a:pt x="7193921" y="124442"/>
                </a:lnTo>
                <a:lnTo>
                  <a:pt x="7169384" y="124442"/>
                </a:lnTo>
                <a:lnTo>
                  <a:pt x="7169384" y="133510"/>
                </a:lnTo>
                <a:lnTo>
                  <a:pt x="7227125" y="133510"/>
                </a:lnTo>
                <a:lnTo>
                  <a:pt x="7227125" y="124442"/>
                </a:lnTo>
                <a:lnTo>
                  <a:pt x="7204855" y="124442"/>
                </a:lnTo>
                <a:lnTo>
                  <a:pt x="7204855" y="48433"/>
                </a:lnTo>
                <a:close/>
                <a:moveTo>
                  <a:pt x="7034797" y="48433"/>
                </a:moveTo>
                <a:cubicBezTo>
                  <a:pt x="7032040" y="49944"/>
                  <a:pt x="7028973" y="51189"/>
                  <a:pt x="7025595" y="52167"/>
                </a:cubicBezTo>
                <a:cubicBezTo>
                  <a:pt x="7022217" y="53144"/>
                  <a:pt x="7017994" y="53989"/>
                  <a:pt x="7012927" y="54700"/>
                </a:cubicBezTo>
                <a:lnTo>
                  <a:pt x="7012927" y="61768"/>
                </a:lnTo>
                <a:lnTo>
                  <a:pt x="7031996" y="61768"/>
                </a:lnTo>
                <a:lnTo>
                  <a:pt x="7031996" y="124442"/>
                </a:lnTo>
                <a:lnTo>
                  <a:pt x="7007460" y="124442"/>
                </a:lnTo>
                <a:lnTo>
                  <a:pt x="7007460" y="133510"/>
                </a:lnTo>
                <a:lnTo>
                  <a:pt x="7065200" y="133510"/>
                </a:lnTo>
                <a:lnTo>
                  <a:pt x="7065200" y="124442"/>
                </a:lnTo>
                <a:lnTo>
                  <a:pt x="7042931" y="124442"/>
                </a:lnTo>
                <a:lnTo>
                  <a:pt x="7042931" y="48433"/>
                </a:lnTo>
                <a:close/>
                <a:moveTo>
                  <a:pt x="6958596" y="48433"/>
                </a:moveTo>
                <a:cubicBezTo>
                  <a:pt x="6955840" y="49944"/>
                  <a:pt x="6952773" y="51189"/>
                  <a:pt x="6949395" y="52167"/>
                </a:cubicBezTo>
                <a:cubicBezTo>
                  <a:pt x="6946017" y="53144"/>
                  <a:pt x="6941794" y="53989"/>
                  <a:pt x="6936727" y="54700"/>
                </a:cubicBezTo>
                <a:lnTo>
                  <a:pt x="6936727" y="61768"/>
                </a:lnTo>
                <a:lnTo>
                  <a:pt x="6955796" y="61768"/>
                </a:lnTo>
                <a:lnTo>
                  <a:pt x="6955796" y="124442"/>
                </a:lnTo>
                <a:lnTo>
                  <a:pt x="6931259" y="124442"/>
                </a:lnTo>
                <a:lnTo>
                  <a:pt x="6931259" y="133510"/>
                </a:lnTo>
                <a:lnTo>
                  <a:pt x="6989000" y="133510"/>
                </a:lnTo>
                <a:lnTo>
                  <a:pt x="6989000" y="124442"/>
                </a:lnTo>
                <a:lnTo>
                  <a:pt x="6966730" y="124442"/>
                </a:lnTo>
                <a:lnTo>
                  <a:pt x="6966730" y="48433"/>
                </a:lnTo>
                <a:close/>
                <a:moveTo>
                  <a:pt x="6634747" y="48433"/>
                </a:moveTo>
                <a:cubicBezTo>
                  <a:pt x="6631990" y="49944"/>
                  <a:pt x="6628923" y="51189"/>
                  <a:pt x="6625545" y="52167"/>
                </a:cubicBezTo>
                <a:cubicBezTo>
                  <a:pt x="6622167" y="53144"/>
                  <a:pt x="6617944" y="53989"/>
                  <a:pt x="6612877" y="54700"/>
                </a:cubicBezTo>
                <a:lnTo>
                  <a:pt x="6612877" y="61768"/>
                </a:lnTo>
                <a:lnTo>
                  <a:pt x="6631946" y="61768"/>
                </a:lnTo>
                <a:lnTo>
                  <a:pt x="6631946" y="124442"/>
                </a:lnTo>
                <a:lnTo>
                  <a:pt x="6607410" y="124442"/>
                </a:lnTo>
                <a:lnTo>
                  <a:pt x="6607410" y="133510"/>
                </a:lnTo>
                <a:lnTo>
                  <a:pt x="6665150" y="133510"/>
                </a:lnTo>
                <a:lnTo>
                  <a:pt x="6665150" y="124442"/>
                </a:lnTo>
                <a:lnTo>
                  <a:pt x="6642881" y="124442"/>
                </a:lnTo>
                <a:lnTo>
                  <a:pt x="6642881" y="48433"/>
                </a:lnTo>
                <a:close/>
                <a:moveTo>
                  <a:pt x="6396622" y="48433"/>
                </a:moveTo>
                <a:cubicBezTo>
                  <a:pt x="6393865" y="49944"/>
                  <a:pt x="6390798" y="51189"/>
                  <a:pt x="6387420" y="52167"/>
                </a:cubicBezTo>
                <a:cubicBezTo>
                  <a:pt x="6384042" y="53144"/>
                  <a:pt x="6379819" y="53989"/>
                  <a:pt x="6374752" y="54700"/>
                </a:cubicBezTo>
                <a:lnTo>
                  <a:pt x="6374752" y="61768"/>
                </a:lnTo>
                <a:lnTo>
                  <a:pt x="6393821" y="61768"/>
                </a:lnTo>
                <a:lnTo>
                  <a:pt x="6393821" y="124442"/>
                </a:lnTo>
                <a:lnTo>
                  <a:pt x="6369284" y="124442"/>
                </a:lnTo>
                <a:lnTo>
                  <a:pt x="6369284" y="133510"/>
                </a:lnTo>
                <a:lnTo>
                  <a:pt x="6427025" y="133510"/>
                </a:lnTo>
                <a:lnTo>
                  <a:pt x="6427025" y="124442"/>
                </a:lnTo>
                <a:lnTo>
                  <a:pt x="6404755" y="124442"/>
                </a:lnTo>
                <a:lnTo>
                  <a:pt x="6404755" y="48433"/>
                </a:lnTo>
                <a:close/>
                <a:moveTo>
                  <a:pt x="6320421" y="48433"/>
                </a:moveTo>
                <a:cubicBezTo>
                  <a:pt x="6317665" y="49944"/>
                  <a:pt x="6314598" y="51189"/>
                  <a:pt x="6311220" y="52167"/>
                </a:cubicBezTo>
                <a:cubicBezTo>
                  <a:pt x="6307842" y="53144"/>
                  <a:pt x="6303619" y="53989"/>
                  <a:pt x="6298552" y="54700"/>
                </a:cubicBezTo>
                <a:lnTo>
                  <a:pt x="6298552" y="61768"/>
                </a:lnTo>
                <a:lnTo>
                  <a:pt x="6317621" y="61768"/>
                </a:lnTo>
                <a:lnTo>
                  <a:pt x="6317621" y="124442"/>
                </a:lnTo>
                <a:lnTo>
                  <a:pt x="6293084" y="124442"/>
                </a:lnTo>
                <a:lnTo>
                  <a:pt x="6293084" y="133510"/>
                </a:lnTo>
                <a:lnTo>
                  <a:pt x="6350825" y="133510"/>
                </a:lnTo>
                <a:lnTo>
                  <a:pt x="6350825" y="124442"/>
                </a:lnTo>
                <a:lnTo>
                  <a:pt x="6328555" y="124442"/>
                </a:lnTo>
                <a:lnTo>
                  <a:pt x="6328555" y="48433"/>
                </a:lnTo>
                <a:close/>
                <a:moveTo>
                  <a:pt x="6244221" y="48433"/>
                </a:moveTo>
                <a:cubicBezTo>
                  <a:pt x="6241465" y="49944"/>
                  <a:pt x="6238398" y="51189"/>
                  <a:pt x="6235020" y="52167"/>
                </a:cubicBezTo>
                <a:cubicBezTo>
                  <a:pt x="6231642" y="53144"/>
                  <a:pt x="6227419" y="53989"/>
                  <a:pt x="6222351" y="54700"/>
                </a:cubicBezTo>
                <a:lnTo>
                  <a:pt x="6222351" y="61768"/>
                </a:lnTo>
                <a:lnTo>
                  <a:pt x="6241421" y="61768"/>
                </a:lnTo>
                <a:lnTo>
                  <a:pt x="6241421" y="124442"/>
                </a:lnTo>
                <a:lnTo>
                  <a:pt x="6216884" y="124442"/>
                </a:lnTo>
                <a:lnTo>
                  <a:pt x="6216884" y="133510"/>
                </a:lnTo>
                <a:lnTo>
                  <a:pt x="6274625" y="133510"/>
                </a:lnTo>
                <a:lnTo>
                  <a:pt x="6274625" y="124442"/>
                </a:lnTo>
                <a:lnTo>
                  <a:pt x="6252355" y="124442"/>
                </a:lnTo>
                <a:lnTo>
                  <a:pt x="6252355" y="48433"/>
                </a:lnTo>
                <a:close/>
                <a:moveTo>
                  <a:pt x="6006096" y="48433"/>
                </a:moveTo>
                <a:cubicBezTo>
                  <a:pt x="6003340" y="49944"/>
                  <a:pt x="6000273" y="51189"/>
                  <a:pt x="5996895" y="52167"/>
                </a:cubicBezTo>
                <a:cubicBezTo>
                  <a:pt x="5993517" y="53144"/>
                  <a:pt x="5989294" y="53989"/>
                  <a:pt x="5984226" y="54700"/>
                </a:cubicBezTo>
                <a:lnTo>
                  <a:pt x="5984226" y="61768"/>
                </a:lnTo>
                <a:lnTo>
                  <a:pt x="6003296" y="61768"/>
                </a:lnTo>
                <a:lnTo>
                  <a:pt x="6003296" y="124442"/>
                </a:lnTo>
                <a:lnTo>
                  <a:pt x="5978759" y="124442"/>
                </a:lnTo>
                <a:lnTo>
                  <a:pt x="5978759" y="133510"/>
                </a:lnTo>
                <a:lnTo>
                  <a:pt x="6036500" y="133510"/>
                </a:lnTo>
                <a:lnTo>
                  <a:pt x="6036500" y="124442"/>
                </a:lnTo>
                <a:lnTo>
                  <a:pt x="6014230" y="124442"/>
                </a:lnTo>
                <a:lnTo>
                  <a:pt x="6014230" y="48433"/>
                </a:lnTo>
                <a:close/>
                <a:moveTo>
                  <a:pt x="5920371" y="48433"/>
                </a:moveTo>
                <a:cubicBezTo>
                  <a:pt x="5917615" y="49944"/>
                  <a:pt x="5914548" y="51189"/>
                  <a:pt x="5911170" y="52167"/>
                </a:cubicBezTo>
                <a:cubicBezTo>
                  <a:pt x="5907792" y="53144"/>
                  <a:pt x="5903569" y="53989"/>
                  <a:pt x="5898502" y="54700"/>
                </a:cubicBezTo>
                <a:lnTo>
                  <a:pt x="5898502" y="61768"/>
                </a:lnTo>
                <a:lnTo>
                  <a:pt x="5917571" y="61768"/>
                </a:lnTo>
                <a:lnTo>
                  <a:pt x="5917571" y="124442"/>
                </a:lnTo>
                <a:lnTo>
                  <a:pt x="5893034" y="124442"/>
                </a:lnTo>
                <a:lnTo>
                  <a:pt x="5893034" y="133510"/>
                </a:lnTo>
                <a:lnTo>
                  <a:pt x="5950775" y="133510"/>
                </a:lnTo>
                <a:lnTo>
                  <a:pt x="5950775" y="124442"/>
                </a:lnTo>
                <a:lnTo>
                  <a:pt x="5928505" y="124442"/>
                </a:lnTo>
                <a:lnTo>
                  <a:pt x="5928505" y="48433"/>
                </a:lnTo>
                <a:close/>
                <a:moveTo>
                  <a:pt x="5844172" y="48433"/>
                </a:moveTo>
                <a:cubicBezTo>
                  <a:pt x="5841415" y="49944"/>
                  <a:pt x="5838348" y="51189"/>
                  <a:pt x="5834970" y="52167"/>
                </a:cubicBezTo>
                <a:cubicBezTo>
                  <a:pt x="5831593" y="53144"/>
                  <a:pt x="5827369" y="53989"/>
                  <a:pt x="5822301" y="54700"/>
                </a:cubicBezTo>
                <a:lnTo>
                  <a:pt x="5822301" y="61768"/>
                </a:lnTo>
                <a:lnTo>
                  <a:pt x="5841371" y="61768"/>
                </a:lnTo>
                <a:lnTo>
                  <a:pt x="5841371" y="124442"/>
                </a:lnTo>
                <a:lnTo>
                  <a:pt x="5816835" y="124442"/>
                </a:lnTo>
                <a:lnTo>
                  <a:pt x="5816835" y="133510"/>
                </a:lnTo>
                <a:lnTo>
                  <a:pt x="5874575" y="133510"/>
                </a:lnTo>
                <a:lnTo>
                  <a:pt x="5874575" y="124442"/>
                </a:lnTo>
                <a:lnTo>
                  <a:pt x="5852305" y="124442"/>
                </a:lnTo>
                <a:lnTo>
                  <a:pt x="5852305" y="48433"/>
                </a:lnTo>
                <a:close/>
                <a:moveTo>
                  <a:pt x="5767971" y="48433"/>
                </a:moveTo>
                <a:cubicBezTo>
                  <a:pt x="5765215" y="49944"/>
                  <a:pt x="5762148" y="51189"/>
                  <a:pt x="5758770" y="52167"/>
                </a:cubicBezTo>
                <a:cubicBezTo>
                  <a:pt x="5755392" y="53144"/>
                  <a:pt x="5751169" y="53989"/>
                  <a:pt x="5746101" y="54700"/>
                </a:cubicBezTo>
                <a:lnTo>
                  <a:pt x="5746101" y="61768"/>
                </a:lnTo>
                <a:lnTo>
                  <a:pt x="5765171" y="61768"/>
                </a:lnTo>
                <a:lnTo>
                  <a:pt x="5765171" y="124442"/>
                </a:lnTo>
                <a:lnTo>
                  <a:pt x="5740634" y="124442"/>
                </a:lnTo>
                <a:lnTo>
                  <a:pt x="5740634" y="133510"/>
                </a:lnTo>
                <a:lnTo>
                  <a:pt x="5798375" y="133510"/>
                </a:lnTo>
                <a:lnTo>
                  <a:pt x="5798375" y="124442"/>
                </a:lnTo>
                <a:lnTo>
                  <a:pt x="5776105" y="124442"/>
                </a:lnTo>
                <a:lnTo>
                  <a:pt x="5776105" y="48433"/>
                </a:lnTo>
                <a:close/>
                <a:moveTo>
                  <a:pt x="5606047" y="48433"/>
                </a:moveTo>
                <a:cubicBezTo>
                  <a:pt x="5603290" y="49944"/>
                  <a:pt x="5600223" y="51189"/>
                  <a:pt x="5596845" y="52167"/>
                </a:cubicBezTo>
                <a:cubicBezTo>
                  <a:pt x="5593467" y="53144"/>
                  <a:pt x="5589244" y="53989"/>
                  <a:pt x="5584176" y="54700"/>
                </a:cubicBezTo>
                <a:lnTo>
                  <a:pt x="5584176" y="61768"/>
                </a:lnTo>
                <a:lnTo>
                  <a:pt x="5603246" y="61768"/>
                </a:lnTo>
                <a:lnTo>
                  <a:pt x="5603246" y="124442"/>
                </a:lnTo>
                <a:lnTo>
                  <a:pt x="5578710" y="124442"/>
                </a:lnTo>
                <a:lnTo>
                  <a:pt x="5578710" y="133510"/>
                </a:lnTo>
                <a:lnTo>
                  <a:pt x="5636450" y="133510"/>
                </a:lnTo>
                <a:lnTo>
                  <a:pt x="5636450" y="124442"/>
                </a:lnTo>
                <a:lnTo>
                  <a:pt x="5614180" y="124442"/>
                </a:lnTo>
                <a:lnTo>
                  <a:pt x="5614180" y="48433"/>
                </a:lnTo>
                <a:close/>
                <a:moveTo>
                  <a:pt x="5529846" y="48433"/>
                </a:moveTo>
                <a:cubicBezTo>
                  <a:pt x="5527090" y="49944"/>
                  <a:pt x="5524023" y="51189"/>
                  <a:pt x="5520645" y="52167"/>
                </a:cubicBezTo>
                <a:cubicBezTo>
                  <a:pt x="5517266" y="53144"/>
                  <a:pt x="5513044" y="53989"/>
                  <a:pt x="5507976" y="54700"/>
                </a:cubicBezTo>
                <a:lnTo>
                  <a:pt x="5507976" y="61768"/>
                </a:lnTo>
                <a:lnTo>
                  <a:pt x="5527046" y="61768"/>
                </a:lnTo>
                <a:lnTo>
                  <a:pt x="5527046" y="124442"/>
                </a:lnTo>
                <a:lnTo>
                  <a:pt x="5502509" y="124442"/>
                </a:lnTo>
                <a:lnTo>
                  <a:pt x="5502509" y="133510"/>
                </a:lnTo>
                <a:lnTo>
                  <a:pt x="5560250" y="133510"/>
                </a:lnTo>
                <a:lnTo>
                  <a:pt x="5560250" y="124442"/>
                </a:lnTo>
                <a:lnTo>
                  <a:pt x="5537980" y="124442"/>
                </a:lnTo>
                <a:lnTo>
                  <a:pt x="5537980" y="48433"/>
                </a:lnTo>
                <a:close/>
                <a:moveTo>
                  <a:pt x="5291721" y="48433"/>
                </a:moveTo>
                <a:cubicBezTo>
                  <a:pt x="5288965" y="49944"/>
                  <a:pt x="5285898" y="51189"/>
                  <a:pt x="5282519" y="52167"/>
                </a:cubicBezTo>
                <a:cubicBezTo>
                  <a:pt x="5279142" y="53144"/>
                  <a:pt x="5274919" y="53989"/>
                  <a:pt x="5269851" y="54700"/>
                </a:cubicBezTo>
                <a:lnTo>
                  <a:pt x="5269851" y="61768"/>
                </a:lnTo>
                <a:lnTo>
                  <a:pt x="5288921" y="61768"/>
                </a:lnTo>
                <a:lnTo>
                  <a:pt x="5288921" y="124442"/>
                </a:lnTo>
                <a:lnTo>
                  <a:pt x="5264384" y="124442"/>
                </a:lnTo>
                <a:lnTo>
                  <a:pt x="5264384" y="133510"/>
                </a:lnTo>
                <a:lnTo>
                  <a:pt x="5322125" y="133510"/>
                </a:lnTo>
                <a:lnTo>
                  <a:pt x="5322125" y="124442"/>
                </a:lnTo>
                <a:lnTo>
                  <a:pt x="5299855" y="124442"/>
                </a:lnTo>
                <a:lnTo>
                  <a:pt x="5299855" y="48433"/>
                </a:lnTo>
                <a:close/>
                <a:moveTo>
                  <a:pt x="5205996" y="48433"/>
                </a:moveTo>
                <a:cubicBezTo>
                  <a:pt x="5203240" y="49944"/>
                  <a:pt x="5200173" y="51189"/>
                  <a:pt x="5196795" y="52167"/>
                </a:cubicBezTo>
                <a:cubicBezTo>
                  <a:pt x="5193417" y="53144"/>
                  <a:pt x="5189194" y="53989"/>
                  <a:pt x="5184127" y="54700"/>
                </a:cubicBezTo>
                <a:lnTo>
                  <a:pt x="5184127" y="61768"/>
                </a:lnTo>
                <a:lnTo>
                  <a:pt x="5203196" y="61768"/>
                </a:lnTo>
                <a:lnTo>
                  <a:pt x="5203196" y="124442"/>
                </a:lnTo>
                <a:lnTo>
                  <a:pt x="5178659" y="124442"/>
                </a:lnTo>
                <a:lnTo>
                  <a:pt x="5178659" y="133510"/>
                </a:lnTo>
                <a:lnTo>
                  <a:pt x="5236400" y="133510"/>
                </a:lnTo>
                <a:lnTo>
                  <a:pt x="5236400" y="124442"/>
                </a:lnTo>
                <a:lnTo>
                  <a:pt x="5214130" y="124442"/>
                </a:lnTo>
                <a:lnTo>
                  <a:pt x="5214130" y="48433"/>
                </a:lnTo>
                <a:close/>
                <a:moveTo>
                  <a:pt x="5129795" y="48433"/>
                </a:moveTo>
                <a:cubicBezTo>
                  <a:pt x="5127040" y="49944"/>
                  <a:pt x="5123973" y="51189"/>
                  <a:pt x="5120595" y="52167"/>
                </a:cubicBezTo>
                <a:cubicBezTo>
                  <a:pt x="5117216" y="53144"/>
                  <a:pt x="5112994" y="53989"/>
                  <a:pt x="5107926" y="54700"/>
                </a:cubicBezTo>
                <a:lnTo>
                  <a:pt x="5107926" y="61768"/>
                </a:lnTo>
                <a:lnTo>
                  <a:pt x="5126996" y="61768"/>
                </a:lnTo>
                <a:lnTo>
                  <a:pt x="5126996" y="124442"/>
                </a:lnTo>
                <a:lnTo>
                  <a:pt x="5102460" y="124442"/>
                </a:lnTo>
                <a:lnTo>
                  <a:pt x="5102460" y="133510"/>
                </a:lnTo>
                <a:lnTo>
                  <a:pt x="5160200" y="133510"/>
                </a:lnTo>
                <a:lnTo>
                  <a:pt x="5160200" y="124442"/>
                </a:lnTo>
                <a:lnTo>
                  <a:pt x="5137930" y="124442"/>
                </a:lnTo>
                <a:lnTo>
                  <a:pt x="5137930" y="48433"/>
                </a:lnTo>
                <a:close/>
                <a:moveTo>
                  <a:pt x="4967871" y="48433"/>
                </a:moveTo>
                <a:cubicBezTo>
                  <a:pt x="4965115" y="49944"/>
                  <a:pt x="4962048" y="51189"/>
                  <a:pt x="4958670" y="52167"/>
                </a:cubicBezTo>
                <a:cubicBezTo>
                  <a:pt x="4955292" y="53144"/>
                  <a:pt x="4951069" y="53989"/>
                  <a:pt x="4946001" y="54700"/>
                </a:cubicBezTo>
                <a:lnTo>
                  <a:pt x="4946001" y="61768"/>
                </a:lnTo>
                <a:lnTo>
                  <a:pt x="4965071" y="61768"/>
                </a:lnTo>
                <a:lnTo>
                  <a:pt x="4965071" y="124442"/>
                </a:lnTo>
                <a:lnTo>
                  <a:pt x="4940534" y="124442"/>
                </a:lnTo>
                <a:lnTo>
                  <a:pt x="4940534" y="133510"/>
                </a:lnTo>
                <a:lnTo>
                  <a:pt x="4998275" y="133510"/>
                </a:lnTo>
                <a:lnTo>
                  <a:pt x="4998275" y="124442"/>
                </a:lnTo>
                <a:lnTo>
                  <a:pt x="4976005" y="124442"/>
                </a:lnTo>
                <a:lnTo>
                  <a:pt x="4976005" y="48433"/>
                </a:lnTo>
                <a:close/>
                <a:moveTo>
                  <a:pt x="4891672" y="48433"/>
                </a:moveTo>
                <a:cubicBezTo>
                  <a:pt x="4888915" y="49944"/>
                  <a:pt x="4885848" y="51189"/>
                  <a:pt x="4882470" y="52167"/>
                </a:cubicBezTo>
                <a:cubicBezTo>
                  <a:pt x="4879092" y="53144"/>
                  <a:pt x="4874869" y="53989"/>
                  <a:pt x="4869801" y="54700"/>
                </a:cubicBezTo>
                <a:lnTo>
                  <a:pt x="4869801" y="61768"/>
                </a:lnTo>
                <a:lnTo>
                  <a:pt x="4888870" y="61768"/>
                </a:lnTo>
                <a:lnTo>
                  <a:pt x="4888870" y="124442"/>
                </a:lnTo>
                <a:lnTo>
                  <a:pt x="4864335" y="124442"/>
                </a:lnTo>
                <a:lnTo>
                  <a:pt x="4864335" y="133510"/>
                </a:lnTo>
                <a:lnTo>
                  <a:pt x="4922075" y="133510"/>
                </a:lnTo>
                <a:lnTo>
                  <a:pt x="4922075" y="124442"/>
                </a:lnTo>
                <a:lnTo>
                  <a:pt x="4899805" y="124442"/>
                </a:lnTo>
                <a:lnTo>
                  <a:pt x="4899805" y="48433"/>
                </a:lnTo>
                <a:close/>
                <a:moveTo>
                  <a:pt x="4815471" y="48433"/>
                </a:moveTo>
                <a:cubicBezTo>
                  <a:pt x="4812715" y="49944"/>
                  <a:pt x="4809648" y="51189"/>
                  <a:pt x="4806270" y="52167"/>
                </a:cubicBezTo>
                <a:cubicBezTo>
                  <a:pt x="4802892" y="53144"/>
                  <a:pt x="4798669" y="53989"/>
                  <a:pt x="4793601" y="54700"/>
                </a:cubicBezTo>
                <a:lnTo>
                  <a:pt x="4793601" y="61768"/>
                </a:lnTo>
                <a:lnTo>
                  <a:pt x="4812671" y="61768"/>
                </a:lnTo>
                <a:lnTo>
                  <a:pt x="4812671" y="124442"/>
                </a:lnTo>
                <a:lnTo>
                  <a:pt x="4788134" y="124442"/>
                </a:lnTo>
                <a:lnTo>
                  <a:pt x="4788134" y="133510"/>
                </a:lnTo>
                <a:lnTo>
                  <a:pt x="4845875" y="133510"/>
                </a:lnTo>
                <a:lnTo>
                  <a:pt x="4845875" y="124442"/>
                </a:lnTo>
                <a:lnTo>
                  <a:pt x="4823605" y="124442"/>
                </a:lnTo>
                <a:lnTo>
                  <a:pt x="4823605" y="48433"/>
                </a:lnTo>
                <a:close/>
                <a:moveTo>
                  <a:pt x="4177297" y="48433"/>
                </a:moveTo>
                <a:cubicBezTo>
                  <a:pt x="4174541" y="49944"/>
                  <a:pt x="4171474" y="51189"/>
                  <a:pt x="4168096" y="52167"/>
                </a:cubicBezTo>
                <a:cubicBezTo>
                  <a:pt x="4164717" y="53144"/>
                  <a:pt x="4160495" y="53989"/>
                  <a:pt x="4155428" y="54700"/>
                </a:cubicBezTo>
                <a:lnTo>
                  <a:pt x="4155428" y="61768"/>
                </a:lnTo>
                <a:lnTo>
                  <a:pt x="4174497" y="61768"/>
                </a:lnTo>
                <a:lnTo>
                  <a:pt x="4174497" y="124442"/>
                </a:lnTo>
                <a:lnTo>
                  <a:pt x="4149960" y="124442"/>
                </a:lnTo>
                <a:lnTo>
                  <a:pt x="4149960" y="133510"/>
                </a:lnTo>
                <a:lnTo>
                  <a:pt x="4207700" y="133510"/>
                </a:lnTo>
                <a:lnTo>
                  <a:pt x="4207700" y="124442"/>
                </a:lnTo>
                <a:lnTo>
                  <a:pt x="4185431" y="124442"/>
                </a:lnTo>
                <a:lnTo>
                  <a:pt x="4185431" y="48433"/>
                </a:lnTo>
                <a:close/>
                <a:moveTo>
                  <a:pt x="3777247" y="48433"/>
                </a:moveTo>
                <a:cubicBezTo>
                  <a:pt x="3774491" y="49944"/>
                  <a:pt x="3771424" y="51189"/>
                  <a:pt x="3768046" y="52167"/>
                </a:cubicBezTo>
                <a:cubicBezTo>
                  <a:pt x="3764667" y="53144"/>
                  <a:pt x="3760445" y="53989"/>
                  <a:pt x="3755377" y="54700"/>
                </a:cubicBezTo>
                <a:lnTo>
                  <a:pt x="3755377" y="61768"/>
                </a:lnTo>
                <a:lnTo>
                  <a:pt x="3774447" y="61768"/>
                </a:lnTo>
                <a:lnTo>
                  <a:pt x="3774447" y="124442"/>
                </a:lnTo>
                <a:lnTo>
                  <a:pt x="3749910" y="124442"/>
                </a:lnTo>
                <a:lnTo>
                  <a:pt x="3749910" y="133510"/>
                </a:lnTo>
                <a:lnTo>
                  <a:pt x="3807651" y="133510"/>
                </a:lnTo>
                <a:lnTo>
                  <a:pt x="3807651" y="124442"/>
                </a:lnTo>
                <a:lnTo>
                  <a:pt x="3785381" y="124442"/>
                </a:lnTo>
                <a:lnTo>
                  <a:pt x="3785381" y="48433"/>
                </a:lnTo>
                <a:close/>
                <a:moveTo>
                  <a:pt x="3539123" y="48433"/>
                </a:moveTo>
                <a:cubicBezTo>
                  <a:pt x="3536366" y="49944"/>
                  <a:pt x="3533299" y="51189"/>
                  <a:pt x="3529921" y="52167"/>
                </a:cubicBezTo>
                <a:cubicBezTo>
                  <a:pt x="3526543" y="53144"/>
                  <a:pt x="3522320" y="53989"/>
                  <a:pt x="3517253" y="54700"/>
                </a:cubicBezTo>
                <a:lnTo>
                  <a:pt x="3517253" y="61768"/>
                </a:lnTo>
                <a:lnTo>
                  <a:pt x="3536322" y="61768"/>
                </a:lnTo>
                <a:lnTo>
                  <a:pt x="3536322" y="124442"/>
                </a:lnTo>
                <a:lnTo>
                  <a:pt x="3511786" y="124442"/>
                </a:lnTo>
                <a:lnTo>
                  <a:pt x="3511786" y="133510"/>
                </a:lnTo>
                <a:lnTo>
                  <a:pt x="3569526" y="133510"/>
                </a:lnTo>
                <a:lnTo>
                  <a:pt x="3569526" y="124442"/>
                </a:lnTo>
                <a:lnTo>
                  <a:pt x="3547257" y="124442"/>
                </a:lnTo>
                <a:lnTo>
                  <a:pt x="3547257" y="48433"/>
                </a:lnTo>
                <a:close/>
                <a:moveTo>
                  <a:pt x="3462922" y="48433"/>
                </a:moveTo>
                <a:cubicBezTo>
                  <a:pt x="3460166" y="49944"/>
                  <a:pt x="3457099" y="51189"/>
                  <a:pt x="3453721" y="52167"/>
                </a:cubicBezTo>
                <a:cubicBezTo>
                  <a:pt x="3450343" y="53144"/>
                  <a:pt x="3446120" y="53989"/>
                  <a:pt x="3441053" y="54700"/>
                </a:cubicBezTo>
                <a:lnTo>
                  <a:pt x="3441053" y="61768"/>
                </a:lnTo>
                <a:lnTo>
                  <a:pt x="3460122" y="61768"/>
                </a:lnTo>
                <a:lnTo>
                  <a:pt x="3460122" y="124442"/>
                </a:lnTo>
                <a:lnTo>
                  <a:pt x="3435585" y="124442"/>
                </a:lnTo>
                <a:lnTo>
                  <a:pt x="3435585" y="133510"/>
                </a:lnTo>
                <a:lnTo>
                  <a:pt x="3493326" y="133510"/>
                </a:lnTo>
                <a:lnTo>
                  <a:pt x="3493326" y="124442"/>
                </a:lnTo>
                <a:lnTo>
                  <a:pt x="3471056" y="124442"/>
                </a:lnTo>
                <a:lnTo>
                  <a:pt x="3471056" y="48433"/>
                </a:lnTo>
                <a:close/>
                <a:moveTo>
                  <a:pt x="3386723" y="48433"/>
                </a:moveTo>
                <a:cubicBezTo>
                  <a:pt x="3383966" y="49944"/>
                  <a:pt x="3380899" y="51189"/>
                  <a:pt x="3377521" y="52167"/>
                </a:cubicBezTo>
                <a:cubicBezTo>
                  <a:pt x="3374143" y="53144"/>
                  <a:pt x="3369920" y="53989"/>
                  <a:pt x="3364853" y="54700"/>
                </a:cubicBezTo>
                <a:lnTo>
                  <a:pt x="3364853" y="61768"/>
                </a:lnTo>
                <a:lnTo>
                  <a:pt x="3383922" y="61768"/>
                </a:lnTo>
                <a:lnTo>
                  <a:pt x="3383922" y="124442"/>
                </a:lnTo>
                <a:lnTo>
                  <a:pt x="3359386" y="124442"/>
                </a:lnTo>
                <a:lnTo>
                  <a:pt x="3359386" y="133510"/>
                </a:lnTo>
                <a:lnTo>
                  <a:pt x="3417126" y="133510"/>
                </a:lnTo>
                <a:lnTo>
                  <a:pt x="3417126" y="124442"/>
                </a:lnTo>
                <a:lnTo>
                  <a:pt x="3394857" y="124442"/>
                </a:lnTo>
                <a:lnTo>
                  <a:pt x="3394857" y="48433"/>
                </a:lnTo>
                <a:close/>
                <a:moveTo>
                  <a:pt x="3148597" y="48433"/>
                </a:moveTo>
                <a:cubicBezTo>
                  <a:pt x="3145842" y="49944"/>
                  <a:pt x="3142775" y="51189"/>
                  <a:pt x="3139397" y="52167"/>
                </a:cubicBezTo>
                <a:cubicBezTo>
                  <a:pt x="3136019" y="53144"/>
                  <a:pt x="3131795" y="53989"/>
                  <a:pt x="3126729" y="54700"/>
                </a:cubicBezTo>
                <a:lnTo>
                  <a:pt x="3126729" y="61768"/>
                </a:lnTo>
                <a:lnTo>
                  <a:pt x="3145797" y="61768"/>
                </a:lnTo>
                <a:lnTo>
                  <a:pt x="3145797" y="124442"/>
                </a:lnTo>
                <a:lnTo>
                  <a:pt x="3121261" y="124442"/>
                </a:lnTo>
                <a:lnTo>
                  <a:pt x="3121261" y="133510"/>
                </a:lnTo>
                <a:lnTo>
                  <a:pt x="3179001" y="133510"/>
                </a:lnTo>
                <a:lnTo>
                  <a:pt x="3179001" y="124442"/>
                </a:lnTo>
                <a:lnTo>
                  <a:pt x="3156732" y="124442"/>
                </a:lnTo>
                <a:lnTo>
                  <a:pt x="3156732" y="48433"/>
                </a:lnTo>
                <a:close/>
                <a:moveTo>
                  <a:pt x="2986673" y="48433"/>
                </a:moveTo>
                <a:cubicBezTo>
                  <a:pt x="2983917" y="49944"/>
                  <a:pt x="2980850" y="51189"/>
                  <a:pt x="2977472" y="52167"/>
                </a:cubicBezTo>
                <a:cubicBezTo>
                  <a:pt x="2974093" y="53144"/>
                  <a:pt x="2969871" y="53989"/>
                  <a:pt x="2964803" y="54700"/>
                </a:cubicBezTo>
                <a:lnTo>
                  <a:pt x="2964803" y="61768"/>
                </a:lnTo>
                <a:lnTo>
                  <a:pt x="2983872" y="61768"/>
                </a:lnTo>
                <a:lnTo>
                  <a:pt x="2983872" y="124442"/>
                </a:lnTo>
                <a:lnTo>
                  <a:pt x="2959336" y="124442"/>
                </a:lnTo>
                <a:lnTo>
                  <a:pt x="2959336" y="133510"/>
                </a:lnTo>
                <a:lnTo>
                  <a:pt x="3017076" y="133510"/>
                </a:lnTo>
                <a:lnTo>
                  <a:pt x="3017076" y="124442"/>
                </a:lnTo>
                <a:lnTo>
                  <a:pt x="2994807" y="124442"/>
                </a:lnTo>
                <a:lnTo>
                  <a:pt x="2994807" y="48433"/>
                </a:lnTo>
                <a:close/>
                <a:moveTo>
                  <a:pt x="2748548" y="48433"/>
                </a:moveTo>
                <a:cubicBezTo>
                  <a:pt x="2745792" y="49944"/>
                  <a:pt x="2742725" y="51189"/>
                  <a:pt x="2739347" y="52167"/>
                </a:cubicBezTo>
                <a:cubicBezTo>
                  <a:pt x="2735968" y="53144"/>
                  <a:pt x="2731746" y="53989"/>
                  <a:pt x="2726679" y="54700"/>
                </a:cubicBezTo>
                <a:lnTo>
                  <a:pt x="2726679" y="61768"/>
                </a:lnTo>
                <a:lnTo>
                  <a:pt x="2745747" y="61768"/>
                </a:lnTo>
                <a:lnTo>
                  <a:pt x="2745747" y="124442"/>
                </a:lnTo>
                <a:lnTo>
                  <a:pt x="2721211" y="124442"/>
                </a:lnTo>
                <a:lnTo>
                  <a:pt x="2721211" y="133510"/>
                </a:lnTo>
                <a:lnTo>
                  <a:pt x="2778951" y="133510"/>
                </a:lnTo>
                <a:lnTo>
                  <a:pt x="2778951" y="124442"/>
                </a:lnTo>
                <a:lnTo>
                  <a:pt x="2756682" y="124442"/>
                </a:lnTo>
                <a:lnTo>
                  <a:pt x="2756682" y="48433"/>
                </a:lnTo>
                <a:close/>
                <a:moveTo>
                  <a:pt x="2672348" y="48433"/>
                </a:moveTo>
                <a:cubicBezTo>
                  <a:pt x="2669592" y="49944"/>
                  <a:pt x="2666525" y="51189"/>
                  <a:pt x="2663147" y="52167"/>
                </a:cubicBezTo>
                <a:cubicBezTo>
                  <a:pt x="2659769" y="53144"/>
                  <a:pt x="2655546" y="53989"/>
                  <a:pt x="2650479" y="54700"/>
                </a:cubicBezTo>
                <a:lnTo>
                  <a:pt x="2650479" y="61768"/>
                </a:lnTo>
                <a:lnTo>
                  <a:pt x="2669548" y="61768"/>
                </a:lnTo>
                <a:lnTo>
                  <a:pt x="2669548" y="124442"/>
                </a:lnTo>
                <a:lnTo>
                  <a:pt x="2645011" y="124442"/>
                </a:lnTo>
                <a:lnTo>
                  <a:pt x="2645011" y="133510"/>
                </a:lnTo>
                <a:lnTo>
                  <a:pt x="2702751" y="133510"/>
                </a:lnTo>
                <a:lnTo>
                  <a:pt x="2702751" y="124442"/>
                </a:lnTo>
                <a:lnTo>
                  <a:pt x="2680483" y="124442"/>
                </a:lnTo>
                <a:lnTo>
                  <a:pt x="2680483" y="48433"/>
                </a:lnTo>
                <a:close/>
                <a:moveTo>
                  <a:pt x="2348498" y="48433"/>
                </a:moveTo>
                <a:cubicBezTo>
                  <a:pt x="2345742" y="49944"/>
                  <a:pt x="2342675" y="51189"/>
                  <a:pt x="2339296" y="52167"/>
                </a:cubicBezTo>
                <a:cubicBezTo>
                  <a:pt x="2335918" y="53144"/>
                  <a:pt x="2331696" y="53989"/>
                  <a:pt x="2326628" y="54700"/>
                </a:cubicBezTo>
                <a:lnTo>
                  <a:pt x="2326628" y="61768"/>
                </a:lnTo>
                <a:lnTo>
                  <a:pt x="2345698" y="61768"/>
                </a:lnTo>
                <a:lnTo>
                  <a:pt x="2345698" y="124442"/>
                </a:lnTo>
                <a:lnTo>
                  <a:pt x="2321161" y="124442"/>
                </a:lnTo>
                <a:lnTo>
                  <a:pt x="2321161" y="133510"/>
                </a:lnTo>
                <a:lnTo>
                  <a:pt x="2378901" y="133510"/>
                </a:lnTo>
                <a:lnTo>
                  <a:pt x="2378901" y="124442"/>
                </a:lnTo>
                <a:lnTo>
                  <a:pt x="2356633" y="124442"/>
                </a:lnTo>
                <a:lnTo>
                  <a:pt x="2356633" y="48433"/>
                </a:lnTo>
                <a:close/>
                <a:moveTo>
                  <a:pt x="2034173" y="48433"/>
                </a:moveTo>
                <a:cubicBezTo>
                  <a:pt x="2031417" y="49944"/>
                  <a:pt x="2028350" y="51189"/>
                  <a:pt x="2024972" y="52167"/>
                </a:cubicBezTo>
                <a:cubicBezTo>
                  <a:pt x="2021593" y="53144"/>
                  <a:pt x="2017371" y="53989"/>
                  <a:pt x="2012303" y="54700"/>
                </a:cubicBezTo>
                <a:lnTo>
                  <a:pt x="2012303" y="61768"/>
                </a:lnTo>
                <a:lnTo>
                  <a:pt x="2031372" y="61768"/>
                </a:lnTo>
                <a:lnTo>
                  <a:pt x="2031372" y="124442"/>
                </a:lnTo>
                <a:lnTo>
                  <a:pt x="2006836" y="124442"/>
                </a:lnTo>
                <a:lnTo>
                  <a:pt x="2006836" y="133510"/>
                </a:lnTo>
                <a:lnTo>
                  <a:pt x="2064576" y="133510"/>
                </a:lnTo>
                <a:lnTo>
                  <a:pt x="2064576" y="124442"/>
                </a:lnTo>
                <a:lnTo>
                  <a:pt x="2042307" y="124442"/>
                </a:lnTo>
                <a:lnTo>
                  <a:pt x="2042307" y="48433"/>
                </a:lnTo>
                <a:close/>
                <a:moveTo>
                  <a:pt x="1957973" y="48433"/>
                </a:moveTo>
                <a:cubicBezTo>
                  <a:pt x="1955217" y="49944"/>
                  <a:pt x="1952150" y="51189"/>
                  <a:pt x="1948772" y="52167"/>
                </a:cubicBezTo>
                <a:cubicBezTo>
                  <a:pt x="1945393" y="53144"/>
                  <a:pt x="1941171" y="53989"/>
                  <a:pt x="1936103" y="54700"/>
                </a:cubicBezTo>
                <a:lnTo>
                  <a:pt x="1936103" y="61768"/>
                </a:lnTo>
                <a:lnTo>
                  <a:pt x="1955173" y="61768"/>
                </a:lnTo>
                <a:lnTo>
                  <a:pt x="1955173" y="124442"/>
                </a:lnTo>
                <a:lnTo>
                  <a:pt x="1930636" y="124442"/>
                </a:lnTo>
                <a:lnTo>
                  <a:pt x="1930636" y="133510"/>
                </a:lnTo>
                <a:lnTo>
                  <a:pt x="1988377" y="133510"/>
                </a:lnTo>
                <a:lnTo>
                  <a:pt x="1988377" y="124442"/>
                </a:lnTo>
                <a:lnTo>
                  <a:pt x="1966107" y="124442"/>
                </a:lnTo>
                <a:lnTo>
                  <a:pt x="1966107" y="48433"/>
                </a:lnTo>
                <a:close/>
                <a:moveTo>
                  <a:pt x="1719848" y="48433"/>
                </a:moveTo>
                <a:cubicBezTo>
                  <a:pt x="1717092" y="49944"/>
                  <a:pt x="1714025" y="51189"/>
                  <a:pt x="1710647" y="52167"/>
                </a:cubicBezTo>
                <a:cubicBezTo>
                  <a:pt x="1707268" y="53144"/>
                  <a:pt x="1703046" y="53989"/>
                  <a:pt x="1697978" y="54700"/>
                </a:cubicBezTo>
                <a:lnTo>
                  <a:pt x="1697978" y="61768"/>
                </a:lnTo>
                <a:lnTo>
                  <a:pt x="1717048" y="61768"/>
                </a:lnTo>
                <a:lnTo>
                  <a:pt x="1717048" y="124442"/>
                </a:lnTo>
                <a:lnTo>
                  <a:pt x="1692511" y="124442"/>
                </a:lnTo>
                <a:lnTo>
                  <a:pt x="1692511" y="133510"/>
                </a:lnTo>
                <a:lnTo>
                  <a:pt x="1750252" y="133510"/>
                </a:lnTo>
                <a:lnTo>
                  <a:pt x="1750252" y="124442"/>
                </a:lnTo>
                <a:lnTo>
                  <a:pt x="1727982" y="124442"/>
                </a:lnTo>
                <a:lnTo>
                  <a:pt x="1727982" y="48433"/>
                </a:lnTo>
                <a:close/>
                <a:moveTo>
                  <a:pt x="1481723" y="48433"/>
                </a:moveTo>
                <a:cubicBezTo>
                  <a:pt x="1478966" y="49944"/>
                  <a:pt x="1475900" y="51189"/>
                  <a:pt x="1472522" y="52167"/>
                </a:cubicBezTo>
                <a:cubicBezTo>
                  <a:pt x="1469143" y="53144"/>
                  <a:pt x="1464921" y="53989"/>
                  <a:pt x="1459853" y="54700"/>
                </a:cubicBezTo>
                <a:lnTo>
                  <a:pt x="1459853" y="61768"/>
                </a:lnTo>
                <a:lnTo>
                  <a:pt x="1478922" y="61768"/>
                </a:lnTo>
                <a:lnTo>
                  <a:pt x="1478922" y="124442"/>
                </a:lnTo>
                <a:lnTo>
                  <a:pt x="1454386" y="124442"/>
                </a:lnTo>
                <a:lnTo>
                  <a:pt x="1454386" y="133510"/>
                </a:lnTo>
                <a:lnTo>
                  <a:pt x="1512126" y="133510"/>
                </a:lnTo>
                <a:lnTo>
                  <a:pt x="1512126" y="124442"/>
                </a:lnTo>
                <a:lnTo>
                  <a:pt x="1489857" y="124442"/>
                </a:lnTo>
                <a:lnTo>
                  <a:pt x="1489857" y="48433"/>
                </a:lnTo>
                <a:close/>
                <a:moveTo>
                  <a:pt x="1395998" y="48433"/>
                </a:moveTo>
                <a:cubicBezTo>
                  <a:pt x="1393242" y="49944"/>
                  <a:pt x="1390175" y="51189"/>
                  <a:pt x="1386796" y="52167"/>
                </a:cubicBezTo>
                <a:cubicBezTo>
                  <a:pt x="1383418" y="53144"/>
                  <a:pt x="1379196" y="53989"/>
                  <a:pt x="1374128" y="54700"/>
                </a:cubicBezTo>
                <a:lnTo>
                  <a:pt x="1374128" y="61768"/>
                </a:lnTo>
                <a:lnTo>
                  <a:pt x="1393197" y="61768"/>
                </a:lnTo>
                <a:lnTo>
                  <a:pt x="1393197" y="124442"/>
                </a:lnTo>
                <a:lnTo>
                  <a:pt x="1368661" y="124442"/>
                </a:lnTo>
                <a:lnTo>
                  <a:pt x="1368661" y="133510"/>
                </a:lnTo>
                <a:lnTo>
                  <a:pt x="1426401" y="133510"/>
                </a:lnTo>
                <a:lnTo>
                  <a:pt x="1426401" y="124442"/>
                </a:lnTo>
                <a:lnTo>
                  <a:pt x="1404132" y="124442"/>
                </a:lnTo>
                <a:lnTo>
                  <a:pt x="1404132" y="48433"/>
                </a:lnTo>
                <a:close/>
                <a:moveTo>
                  <a:pt x="1319797" y="48433"/>
                </a:moveTo>
                <a:cubicBezTo>
                  <a:pt x="1317042" y="49944"/>
                  <a:pt x="1313975" y="51189"/>
                  <a:pt x="1310596" y="52167"/>
                </a:cubicBezTo>
                <a:cubicBezTo>
                  <a:pt x="1307218" y="53144"/>
                  <a:pt x="1302996" y="53989"/>
                  <a:pt x="1297928" y="54700"/>
                </a:cubicBezTo>
                <a:lnTo>
                  <a:pt x="1297928" y="61768"/>
                </a:lnTo>
                <a:lnTo>
                  <a:pt x="1316997" y="61768"/>
                </a:lnTo>
                <a:lnTo>
                  <a:pt x="1316997" y="124442"/>
                </a:lnTo>
                <a:lnTo>
                  <a:pt x="1292461" y="124442"/>
                </a:lnTo>
                <a:lnTo>
                  <a:pt x="1292461" y="133510"/>
                </a:lnTo>
                <a:lnTo>
                  <a:pt x="1350201" y="133510"/>
                </a:lnTo>
                <a:lnTo>
                  <a:pt x="1350201" y="124442"/>
                </a:lnTo>
                <a:lnTo>
                  <a:pt x="1327932" y="124442"/>
                </a:lnTo>
                <a:lnTo>
                  <a:pt x="1327932" y="48433"/>
                </a:lnTo>
                <a:close/>
                <a:moveTo>
                  <a:pt x="1243597" y="48433"/>
                </a:moveTo>
                <a:cubicBezTo>
                  <a:pt x="1240841" y="49944"/>
                  <a:pt x="1237775" y="51189"/>
                  <a:pt x="1234396" y="52167"/>
                </a:cubicBezTo>
                <a:cubicBezTo>
                  <a:pt x="1231018" y="53144"/>
                  <a:pt x="1226796" y="53989"/>
                  <a:pt x="1221728" y="54700"/>
                </a:cubicBezTo>
                <a:lnTo>
                  <a:pt x="1221728" y="61768"/>
                </a:lnTo>
                <a:lnTo>
                  <a:pt x="1240797" y="61768"/>
                </a:lnTo>
                <a:lnTo>
                  <a:pt x="1240797" y="124442"/>
                </a:lnTo>
                <a:lnTo>
                  <a:pt x="1216261" y="124442"/>
                </a:lnTo>
                <a:lnTo>
                  <a:pt x="1216261" y="133510"/>
                </a:lnTo>
                <a:lnTo>
                  <a:pt x="1274001" y="133510"/>
                </a:lnTo>
                <a:lnTo>
                  <a:pt x="1274001" y="124442"/>
                </a:lnTo>
                <a:lnTo>
                  <a:pt x="1251732" y="124442"/>
                </a:lnTo>
                <a:lnTo>
                  <a:pt x="1251732" y="48433"/>
                </a:lnTo>
                <a:close/>
                <a:moveTo>
                  <a:pt x="1005472" y="48433"/>
                </a:moveTo>
                <a:cubicBezTo>
                  <a:pt x="1002716" y="49944"/>
                  <a:pt x="999649" y="51189"/>
                  <a:pt x="996271" y="52167"/>
                </a:cubicBezTo>
                <a:cubicBezTo>
                  <a:pt x="992893" y="53144"/>
                  <a:pt x="988670" y="53989"/>
                  <a:pt x="983603" y="54700"/>
                </a:cubicBezTo>
                <a:lnTo>
                  <a:pt x="983603" y="61768"/>
                </a:lnTo>
                <a:lnTo>
                  <a:pt x="1002672" y="61768"/>
                </a:lnTo>
                <a:lnTo>
                  <a:pt x="1002672" y="124442"/>
                </a:lnTo>
                <a:lnTo>
                  <a:pt x="978136" y="124442"/>
                </a:lnTo>
                <a:lnTo>
                  <a:pt x="978136" y="133510"/>
                </a:lnTo>
                <a:lnTo>
                  <a:pt x="1035876" y="133510"/>
                </a:lnTo>
                <a:lnTo>
                  <a:pt x="1035876" y="124442"/>
                </a:lnTo>
                <a:lnTo>
                  <a:pt x="1013607" y="124442"/>
                </a:lnTo>
                <a:lnTo>
                  <a:pt x="1013607" y="48433"/>
                </a:lnTo>
                <a:close/>
                <a:moveTo>
                  <a:pt x="919747" y="48433"/>
                </a:moveTo>
                <a:cubicBezTo>
                  <a:pt x="916991" y="49944"/>
                  <a:pt x="913924" y="51189"/>
                  <a:pt x="910546" y="52167"/>
                </a:cubicBezTo>
                <a:cubicBezTo>
                  <a:pt x="907168" y="53144"/>
                  <a:pt x="902945" y="53989"/>
                  <a:pt x="897878" y="54700"/>
                </a:cubicBezTo>
                <a:lnTo>
                  <a:pt x="897878" y="61768"/>
                </a:lnTo>
                <a:lnTo>
                  <a:pt x="916947" y="61768"/>
                </a:lnTo>
                <a:lnTo>
                  <a:pt x="916947" y="124442"/>
                </a:lnTo>
                <a:lnTo>
                  <a:pt x="892411" y="124442"/>
                </a:lnTo>
                <a:lnTo>
                  <a:pt x="892411" y="133510"/>
                </a:lnTo>
                <a:lnTo>
                  <a:pt x="950151" y="133510"/>
                </a:lnTo>
                <a:lnTo>
                  <a:pt x="950151" y="124442"/>
                </a:lnTo>
                <a:lnTo>
                  <a:pt x="927882" y="124442"/>
                </a:lnTo>
                <a:lnTo>
                  <a:pt x="927882" y="48433"/>
                </a:lnTo>
                <a:close/>
                <a:moveTo>
                  <a:pt x="605422" y="48433"/>
                </a:moveTo>
                <a:cubicBezTo>
                  <a:pt x="602666" y="49944"/>
                  <a:pt x="599599" y="51189"/>
                  <a:pt x="596221" y="52167"/>
                </a:cubicBezTo>
                <a:cubicBezTo>
                  <a:pt x="592843" y="53144"/>
                  <a:pt x="588620" y="53989"/>
                  <a:pt x="583553" y="54700"/>
                </a:cubicBezTo>
                <a:lnTo>
                  <a:pt x="583553" y="61768"/>
                </a:lnTo>
                <a:lnTo>
                  <a:pt x="602622" y="61768"/>
                </a:lnTo>
                <a:lnTo>
                  <a:pt x="602622" y="124442"/>
                </a:lnTo>
                <a:lnTo>
                  <a:pt x="578086" y="124442"/>
                </a:lnTo>
                <a:lnTo>
                  <a:pt x="578086" y="133510"/>
                </a:lnTo>
                <a:lnTo>
                  <a:pt x="635826" y="133510"/>
                </a:lnTo>
                <a:lnTo>
                  <a:pt x="635826" y="124442"/>
                </a:lnTo>
                <a:lnTo>
                  <a:pt x="613557" y="124442"/>
                </a:lnTo>
                <a:lnTo>
                  <a:pt x="613557" y="48433"/>
                </a:lnTo>
                <a:close/>
                <a:moveTo>
                  <a:pt x="529222" y="48433"/>
                </a:moveTo>
                <a:cubicBezTo>
                  <a:pt x="526466" y="49944"/>
                  <a:pt x="523399" y="51189"/>
                  <a:pt x="520021" y="52167"/>
                </a:cubicBezTo>
                <a:cubicBezTo>
                  <a:pt x="516643" y="53144"/>
                  <a:pt x="512420" y="53989"/>
                  <a:pt x="507353" y="54700"/>
                </a:cubicBezTo>
                <a:lnTo>
                  <a:pt x="507353" y="61768"/>
                </a:lnTo>
                <a:lnTo>
                  <a:pt x="526422" y="61768"/>
                </a:lnTo>
                <a:lnTo>
                  <a:pt x="526422" y="124442"/>
                </a:lnTo>
                <a:lnTo>
                  <a:pt x="501886" y="124442"/>
                </a:lnTo>
                <a:lnTo>
                  <a:pt x="501886" y="133510"/>
                </a:lnTo>
                <a:lnTo>
                  <a:pt x="559626" y="133510"/>
                </a:lnTo>
                <a:lnTo>
                  <a:pt x="559626" y="124442"/>
                </a:lnTo>
                <a:lnTo>
                  <a:pt x="537357" y="124442"/>
                </a:lnTo>
                <a:lnTo>
                  <a:pt x="537357" y="48433"/>
                </a:lnTo>
                <a:close/>
                <a:moveTo>
                  <a:pt x="11720830" y="46833"/>
                </a:moveTo>
                <a:cubicBezTo>
                  <a:pt x="11711318" y="46833"/>
                  <a:pt x="11703850" y="50566"/>
                  <a:pt x="11698427" y="58034"/>
                </a:cubicBezTo>
                <a:cubicBezTo>
                  <a:pt x="11693004" y="65502"/>
                  <a:pt x="11690292" y="76392"/>
                  <a:pt x="11690292" y="90705"/>
                </a:cubicBezTo>
                <a:cubicBezTo>
                  <a:pt x="11690292" y="104929"/>
                  <a:pt x="11693004" y="115886"/>
                  <a:pt x="11698427" y="123575"/>
                </a:cubicBezTo>
                <a:cubicBezTo>
                  <a:pt x="11703850" y="131265"/>
                  <a:pt x="11711318" y="135110"/>
                  <a:pt x="11720830" y="135110"/>
                </a:cubicBezTo>
                <a:cubicBezTo>
                  <a:pt x="11730342" y="135110"/>
                  <a:pt x="11737811" y="131265"/>
                  <a:pt x="11743233" y="123575"/>
                </a:cubicBezTo>
                <a:cubicBezTo>
                  <a:pt x="11748656" y="115886"/>
                  <a:pt x="11751368" y="104929"/>
                  <a:pt x="11751368" y="90705"/>
                </a:cubicBezTo>
                <a:cubicBezTo>
                  <a:pt x="11751368" y="76392"/>
                  <a:pt x="11748656" y="65502"/>
                  <a:pt x="11743233" y="58034"/>
                </a:cubicBezTo>
                <a:cubicBezTo>
                  <a:pt x="11737811" y="50566"/>
                  <a:pt x="11730342" y="46833"/>
                  <a:pt x="11720830" y="46833"/>
                </a:cubicBezTo>
                <a:close/>
                <a:moveTo>
                  <a:pt x="11558905" y="46833"/>
                </a:moveTo>
                <a:cubicBezTo>
                  <a:pt x="11549393" y="46833"/>
                  <a:pt x="11541925" y="50566"/>
                  <a:pt x="11536502" y="58034"/>
                </a:cubicBezTo>
                <a:cubicBezTo>
                  <a:pt x="11531079" y="65502"/>
                  <a:pt x="11528367" y="76392"/>
                  <a:pt x="11528367" y="90705"/>
                </a:cubicBezTo>
                <a:cubicBezTo>
                  <a:pt x="11528367" y="104929"/>
                  <a:pt x="11531079" y="115886"/>
                  <a:pt x="11536502" y="123575"/>
                </a:cubicBezTo>
                <a:cubicBezTo>
                  <a:pt x="11541925" y="131265"/>
                  <a:pt x="11549393" y="135110"/>
                  <a:pt x="11558905" y="135110"/>
                </a:cubicBezTo>
                <a:cubicBezTo>
                  <a:pt x="11568417" y="135110"/>
                  <a:pt x="11575886" y="131265"/>
                  <a:pt x="11581308" y="123575"/>
                </a:cubicBezTo>
                <a:cubicBezTo>
                  <a:pt x="11586730" y="115886"/>
                  <a:pt x="11589442" y="104929"/>
                  <a:pt x="11589443" y="90705"/>
                </a:cubicBezTo>
                <a:cubicBezTo>
                  <a:pt x="11589442" y="76392"/>
                  <a:pt x="11586730" y="65502"/>
                  <a:pt x="11581308" y="58034"/>
                </a:cubicBezTo>
                <a:cubicBezTo>
                  <a:pt x="11575886" y="50566"/>
                  <a:pt x="11568417" y="46833"/>
                  <a:pt x="11558905" y="46833"/>
                </a:cubicBezTo>
                <a:close/>
                <a:moveTo>
                  <a:pt x="11406505" y="46833"/>
                </a:moveTo>
                <a:cubicBezTo>
                  <a:pt x="11396993" y="46833"/>
                  <a:pt x="11389525" y="50566"/>
                  <a:pt x="11384102" y="58034"/>
                </a:cubicBezTo>
                <a:cubicBezTo>
                  <a:pt x="11378679" y="65502"/>
                  <a:pt x="11375967" y="76392"/>
                  <a:pt x="11375967" y="90705"/>
                </a:cubicBezTo>
                <a:cubicBezTo>
                  <a:pt x="11375967" y="104929"/>
                  <a:pt x="11378679" y="115886"/>
                  <a:pt x="11384102" y="123575"/>
                </a:cubicBezTo>
                <a:cubicBezTo>
                  <a:pt x="11389525" y="131265"/>
                  <a:pt x="11396993" y="135110"/>
                  <a:pt x="11406505" y="135110"/>
                </a:cubicBezTo>
                <a:cubicBezTo>
                  <a:pt x="11416017" y="135110"/>
                  <a:pt x="11423486" y="131265"/>
                  <a:pt x="11428908" y="123575"/>
                </a:cubicBezTo>
                <a:cubicBezTo>
                  <a:pt x="11434330" y="115886"/>
                  <a:pt x="11437043" y="104929"/>
                  <a:pt x="11437043" y="90705"/>
                </a:cubicBezTo>
                <a:cubicBezTo>
                  <a:pt x="11437043" y="76392"/>
                  <a:pt x="11434330" y="65502"/>
                  <a:pt x="11428908" y="58034"/>
                </a:cubicBezTo>
                <a:cubicBezTo>
                  <a:pt x="11423486" y="50566"/>
                  <a:pt x="11416017" y="46833"/>
                  <a:pt x="11406505" y="46833"/>
                </a:cubicBezTo>
                <a:close/>
                <a:moveTo>
                  <a:pt x="11320780" y="46833"/>
                </a:moveTo>
                <a:cubicBezTo>
                  <a:pt x="11311268" y="46833"/>
                  <a:pt x="11303800" y="50566"/>
                  <a:pt x="11298377" y="58034"/>
                </a:cubicBezTo>
                <a:cubicBezTo>
                  <a:pt x="11292954" y="65502"/>
                  <a:pt x="11290242" y="76392"/>
                  <a:pt x="11290242" y="90705"/>
                </a:cubicBezTo>
                <a:cubicBezTo>
                  <a:pt x="11290242" y="104929"/>
                  <a:pt x="11292954" y="115886"/>
                  <a:pt x="11298377" y="123575"/>
                </a:cubicBezTo>
                <a:cubicBezTo>
                  <a:pt x="11303800" y="131265"/>
                  <a:pt x="11311268" y="135110"/>
                  <a:pt x="11320780" y="135110"/>
                </a:cubicBezTo>
                <a:cubicBezTo>
                  <a:pt x="11330292" y="135110"/>
                  <a:pt x="11337759" y="131265"/>
                  <a:pt x="11343183" y="123575"/>
                </a:cubicBezTo>
                <a:cubicBezTo>
                  <a:pt x="11348605" y="115886"/>
                  <a:pt x="11351317" y="104929"/>
                  <a:pt x="11351317" y="90705"/>
                </a:cubicBezTo>
                <a:cubicBezTo>
                  <a:pt x="11351317" y="76392"/>
                  <a:pt x="11348605" y="65502"/>
                  <a:pt x="11343183" y="58034"/>
                </a:cubicBezTo>
                <a:cubicBezTo>
                  <a:pt x="11337759" y="50566"/>
                  <a:pt x="11330292" y="46833"/>
                  <a:pt x="11320780" y="46833"/>
                </a:cubicBezTo>
                <a:close/>
                <a:moveTo>
                  <a:pt x="11244580" y="46833"/>
                </a:moveTo>
                <a:cubicBezTo>
                  <a:pt x="11235068" y="46833"/>
                  <a:pt x="11227600" y="50566"/>
                  <a:pt x="11222177" y="58034"/>
                </a:cubicBezTo>
                <a:cubicBezTo>
                  <a:pt x="11216754" y="65502"/>
                  <a:pt x="11214042" y="76392"/>
                  <a:pt x="11214042" y="90705"/>
                </a:cubicBezTo>
                <a:cubicBezTo>
                  <a:pt x="11214042" y="104929"/>
                  <a:pt x="11216754" y="115886"/>
                  <a:pt x="11222177" y="123575"/>
                </a:cubicBezTo>
                <a:cubicBezTo>
                  <a:pt x="11227600" y="131265"/>
                  <a:pt x="11235068" y="135110"/>
                  <a:pt x="11244580" y="135110"/>
                </a:cubicBezTo>
                <a:cubicBezTo>
                  <a:pt x="11254092" y="135110"/>
                  <a:pt x="11261559" y="131265"/>
                  <a:pt x="11266982" y="123575"/>
                </a:cubicBezTo>
                <a:cubicBezTo>
                  <a:pt x="11272405" y="115886"/>
                  <a:pt x="11275117" y="104929"/>
                  <a:pt x="11275117" y="90705"/>
                </a:cubicBezTo>
                <a:cubicBezTo>
                  <a:pt x="11275117" y="76392"/>
                  <a:pt x="11272405" y="65502"/>
                  <a:pt x="11266982" y="58034"/>
                </a:cubicBezTo>
                <a:cubicBezTo>
                  <a:pt x="11261559" y="50566"/>
                  <a:pt x="11254092" y="46833"/>
                  <a:pt x="11244580" y="46833"/>
                </a:cubicBezTo>
                <a:close/>
                <a:moveTo>
                  <a:pt x="11168380" y="46833"/>
                </a:moveTo>
                <a:cubicBezTo>
                  <a:pt x="11158868" y="46833"/>
                  <a:pt x="11151400" y="50566"/>
                  <a:pt x="11145977" y="58034"/>
                </a:cubicBezTo>
                <a:cubicBezTo>
                  <a:pt x="11140554" y="65502"/>
                  <a:pt x="11137842" y="76392"/>
                  <a:pt x="11137842" y="90705"/>
                </a:cubicBezTo>
                <a:cubicBezTo>
                  <a:pt x="11137842" y="104929"/>
                  <a:pt x="11140554" y="115886"/>
                  <a:pt x="11145977" y="123575"/>
                </a:cubicBezTo>
                <a:cubicBezTo>
                  <a:pt x="11151400" y="131265"/>
                  <a:pt x="11158868" y="135110"/>
                  <a:pt x="11168380" y="135110"/>
                </a:cubicBezTo>
                <a:cubicBezTo>
                  <a:pt x="11177892" y="135110"/>
                  <a:pt x="11185359" y="131265"/>
                  <a:pt x="11190782" y="123575"/>
                </a:cubicBezTo>
                <a:cubicBezTo>
                  <a:pt x="11196205" y="115886"/>
                  <a:pt x="11198917" y="104929"/>
                  <a:pt x="11198917" y="90705"/>
                </a:cubicBezTo>
                <a:cubicBezTo>
                  <a:pt x="11198917" y="76392"/>
                  <a:pt x="11196205" y="65502"/>
                  <a:pt x="11190782" y="58034"/>
                </a:cubicBezTo>
                <a:cubicBezTo>
                  <a:pt x="11185359" y="50566"/>
                  <a:pt x="11177892" y="46833"/>
                  <a:pt x="11168380" y="46833"/>
                </a:cubicBezTo>
                <a:close/>
                <a:moveTo>
                  <a:pt x="10930255" y="46833"/>
                </a:moveTo>
                <a:cubicBezTo>
                  <a:pt x="10920743" y="46833"/>
                  <a:pt x="10913275" y="50566"/>
                  <a:pt x="10907852" y="58034"/>
                </a:cubicBezTo>
                <a:cubicBezTo>
                  <a:pt x="10902429" y="65502"/>
                  <a:pt x="10899717" y="76392"/>
                  <a:pt x="10899717" y="90705"/>
                </a:cubicBezTo>
                <a:cubicBezTo>
                  <a:pt x="10899717" y="104929"/>
                  <a:pt x="10902429" y="115886"/>
                  <a:pt x="10907852" y="123575"/>
                </a:cubicBezTo>
                <a:cubicBezTo>
                  <a:pt x="10913275" y="131265"/>
                  <a:pt x="10920743" y="135110"/>
                  <a:pt x="10930255" y="135110"/>
                </a:cubicBezTo>
                <a:cubicBezTo>
                  <a:pt x="10939767" y="135110"/>
                  <a:pt x="10947236" y="131265"/>
                  <a:pt x="10952657" y="123575"/>
                </a:cubicBezTo>
                <a:cubicBezTo>
                  <a:pt x="10958080" y="115886"/>
                  <a:pt x="10960792" y="104929"/>
                  <a:pt x="10960792" y="90705"/>
                </a:cubicBezTo>
                <a:cubicBezTo>
                  <a:pt x="10960792" y="76392"/>
                  <a:pt x="10958080" y="65502"/>
                  <a:pt x="10952657" y="58034"/>
                </a:cubicBezTo>
                <a:cubicBezTo>
                  <a:pt x="10947236" y="50566"/>
                  <a:pt x="10939767" y="46833"/>
                  <a:pt x="10930255" y="46833"/>
                </a:cubicBezTo>
                <a:close/>
                <a:moveTo>
                  <a:pt x="10768330" y="46833"/>
                </a:moveTo>
                <a:cubicBezTo>
                  <a:pt x="10758818" y="46833"/>
                  <a:pt x="10751350" y="50566"/>
                  <a:pt x="10745927" y="58034"/>
                </a:cubicBezTo>
                <a:cubicBezTo>
                  <a:pt x="10740504" y="65502"/>
                  <a:pt x="10737792" y="76392"/>
                  <a:pt x="10737792" y="90705"/>
                </a:cubicBezTo>
                <a:cubicBezTo>
                  <a:pt x="10737792" y="104929"/>
                  <a:pt x="10740504" y="115886"/>
                  <a:pt x="10745927" y="123575"/>
                </a:cubicBezTo>
                <a:cubicBezTo>
                  <a:pt x="10751350" y="131265"/>
                  <a:pt x="10758818" y="135110"/>
                  <a:pt x="10768330" y="135110"/>
                </a:cubicBezTo>
                <a:cubicBezTo>
                  <a:pt x="10777842" y="135110"/>
                  <a:pt x="10785309" y="131265"/>
                  <a:pt x="10790732" y="123575"/>
                </a:cubicBezTo>
                <a:cubicBezTo>
                  <a:pt x="10796155" y="115886"/>
                  <a:pt x="10798867" y="104929"/>
                  <a:pt x="10798867" y="90705"/>
                </a:cubicBezTo>
                <a:cubicBezTo>
                  <a:pt x="10798867" y="76392"/>
                  <a:pt x="10796155" y="65502"/>
                  <a:pt x="10790732" y="58034"/>
                </a:cubicBezTo>
                <a:cubicBezTo>
                  <a:pt x="10785309" y="50566"/>
                  <a:pt x="10777842" y="46833"/>
                  <a:pt x="10768330" y="46833"/>
                </a:cubicBezTo>
                <a:close/>
                <a:moveTo>
                  <a:pt x="10692130" y="46833"/>
                </a:moveTo>
                <a:cubicBezTo>
                  <a:pt x="10682618" y="46833"/>
                  <a:pt x="10675150" y="50566"/>
                  <a:pt x="10669727" y="58034"/>
                </a:cubicBezTo>
                <a:cubicBezTo>
                  <a:pt x="10664304" y="65502"/>
                  <a:pt x="10661592" y="76392"/>
                  <a:pt x="10661592" y="90705"/>
                </a:cubicBezTo>
                <a:cubicBezTo>
                  <a:pt x="10661592" y="104929"/>
                  <a:pt x="10664304" y="115886"/>
                  <a:pt x="10669727" y="123575"/>
                </a:cubicBezTo>
                <a:cubicBezTo>
                  <a:pt x="10675150" y="131265"/>
                  <a:pt x="10682618" y="135110"/>
                  <a:pt x="10692130" y="135110"/>
                </a:cubicBezTo>
                <a:cubicBezTo>
                  <a:pt x="10701642" y="135110"/>
                  <a:pt x="10709109" y="131265"/>
                  <a:pt x="10714532" y="123575"/>
                </a:cubicBezTo>
                <a:cubicBezTo>
                  <a:pt x="10719955" y="115886"/>
                  <a:pt x="10722667" y="104929"/>
                  <a:pt x="10722667" y="90705"/>
                </a:cubicBezTo>
                <a:cubicBezTo>
                  <a:pt x="10722667" y="76392"/>
                  <a:pt x="10719955" y="65502"/>
                  <a:pt x="10714532" y="58034"/>
                </a:cubicBezTo>
                <a:cubicBezTo>
                  <a:pt x="10709109" y="50566"/>
                  <a:pt x="10701642" y="46833"/>
                  <a:pt x="10692130" y="46833"/>
                </a:cubicBezTo>
                <a:close/>
                <a:moveTo>
                  <a:pt x="10454005" y="46833"/>
                </a:moveTo>
                <a:cubicBezTo>
                  <a:pt x="10444493" y="46833"/>
                  <a:pt x="10437025" y="50566"/>
                  <a:pt x="10431602" y="58034"/>
                </a:cubicBezTo>
                <a:cubicBezTo>
                  <a:pt x="10426179" y="65502"/>
                  <a:pt x="10423467" y="76392"/>
                  <a:pt x="10423467" y="90705"/>
                </a:cubicBezTo>
                <a:cubicBezTo>
                  <a:pt x="10423467" y="104929"/>
                  <a:pt x="10426179" y="115886"/>
                  <a:pt x="10431602" y="123575"/>
                </a:cubicBezTo>
                <a:cubicBezTo>
                  <a:pt x="10437025" y="131265"/>
                  <a:pt x="10444493" y="135110"/>
                  <a:pt x="10454005" y="135110"/>
                </a:cubicBezTo>
                <a:cubicBezTo>
                  <a:pt x="10463517" y="135110"/>
                  <a:pt x="10470984" y="131265"/>
                  <a:pt x="10476407" y="123575"/>
                </a:cubicBezTo>
                <a:cubicBezTo>
                  <a:pt x="10481830" y="115886"/>
                  <a:pt x="10484542" y="104929"/>
                  <a:pt x="10484542" y="90705"/>
                </a:cubicBezTo>
                <a:cubicBezTo>
                  <a:pt x="10484542" y="76392"/>
                  <a:pt x="10481830" y="65502"/>
                  <a:pt x="10476407" y="58034"/>
                </a:cubicBezTo>
                <a:cubicBezTo>
                  <a:pt x="10470984" y="50566"/>
                  <a:pt x="10463517" y="46833"/>
                  <a:pt x="10454005" y="46833"/>
                </a:cubicBezTo>
                <a:close/>
                <a:moveTo>
                  <a:pt x="10139681" y="46833"/>
                </a:moveTo>
                <a:cubicBezTo>
                  <a:pt x="10130169" y="46833"/>
                  <a:pt x="10122701" y="50566"/>
                  <a:pt x="10117279" y="58034"/>
                </a:cubicBezTo>
                <a:cubicBezTo>
                  <a:pt x="10111855" y="65502"/>
                  <a:pt x="10109145" y="76392"/>
                  <a:pt x="10109145" y="90705"/>
                </a:cubicBezTo>
                <a:cubicBezTo>
                  <a:pt x="10109145" y="104929"/>
                  <a:pt x="10111855" y="115886"/>
                  <a:pt x="10117279" y="123575"/>
                </a:cubicBezTo>
                <a:cubicBezTo>
                  <a:pt x="10122701" y="131265"/>
                  <a:pt x="10130169" y="135110"/>
                  <a:pt x="10139681" y="135110"/>
                </a:cubicBezTo>
                <a:cubicBezTo>
                  <a:pt x="10149194" y="135110"/>
                  <a:pt x="10156661" y="131265"/>
                  <a:pt x="10162085" y="123575"/>
                </a:cubicBezTo>
                <a:cubicBezTo>
                  <a:pt x="10167506" y="115886"/>
                  <a:pt x="10170219" y="104929"/>
                  <a:pt x="10170219" y="90705"/>
                </a:cubicBezTo>
                <a:cubicBezTo>
                  <a:pt x="10170219" y="76392"/>
                  <a:pt x="10167506" y="65502"/>
                  <a:pt x="10162085" y="58034"/>
                </a:cubicBezTo>
                <a:cubicBezTo>
                  <a:pt x="10156661" y="50566"/>
                  <a:pt x="10149194" y="46833"/>
                  <a:pt x="10139681" y="46833"/>
                </a:cubicBezTo>
                <a:close/>
                <a:moveTo>
                  <a:pt x="10053956" y="46833"/>
                </a:moveTo>
                <a:cubicBezTo>
                  <a:pt x="10044444" y="46833"/>
                  <a:pt x="10036976" y="50566"/>
                  <a:pt x="10031554" y="58034"/>
                </a:cubicBezTo>
                <a:cubicBezTo>
                  <a:pt x="10026130" y="65502"/>
                  <a:pt x="10023420" y="76392"/>
                  <a:pt x="10023420" y="90705"/>
                </a:cubicBezTo>
                <a:cubicBezTo>
                  <a:pt x="10023420" y="104929"/>
                  <a:pt x="10026130" y="115886"/>
                  <a:pt x="10031554" y="123575"/>
                </a:cubicBezTo>
                <a:cubicBezTo>
                  <a:pt x="10036976" y="131265"/>
                  <a:pt x="10044444" y="135110"/>
                  <a:pt x="10053956" y="135110"/>
                </a:cubicBezTo>
                <a:cubicBezTo>
                  <a:pt x="10063469" y="135110"/>
                  <a:pt x="10070936" y="131265"/>
                  <a:pt x="10076360" y="123575"/>
                </a:cubicBezTo>
                <a:cubicBezTo>
                  <a:pt x="10081781" y="115886"/>
                  <a:pt x="10084494" y="104929"/>
                  <a:pt x="10084494" y="90705"/>
                </a:cubicBezTo>
                <a:cubicBezTo>
                  <a:pt x="10084494" y="76392"/>
                  <a:pt x="10081781" y="65502"/>
                  <a:pt x="10076360" y="58034"/>
                </a:cubicBezTo>
                <a:cubicBezTo>
                  <a:pt x="10070936" y="50566"/>
                  <a:pt x="10063469" y="46833"/>
                  <a:pt x="10053956" y="46833"/>
                </a:cubicBezTo>
                <a:close/>
                <a:moveTo>
                  <a:pt x="9968231" y="46833"/>
                </a:moveTo>
                <a:cubicBezTo>
                  <a:pt x="9958719" y="46833"/>
                  <a:pt x="9951251" y="50566"/>
                  <a:pt x="9945828" y="58034"/>
                </a:cubicBezTo>
                <a:cubicBezTo>
                  <a:pt x="9940405" y="65502"/>
                  <a:pt x="9937694" y="76392"/>
                  <a:pt x="9937694" y="90705"/>
                </a:cubicBezTo>
                <a:cubicBezTo>
                  <a:pt x="9937694" y="104929"/>
                  <a:pt x="9940405" y="115886"/>
                  <a:pt x="9945828" y="123575"/>
                </a:cubicBezTo>
                <a:cubicBezTo>
                  <a:pt x="9951251" y="131265"/>
                  <a:pt x="9958719" y="135110"/>
                  <a:pt x="9968231" y="135110"/>
                </a:cubicBezTo>
                <a:cubicBezTo>
                  <a:pt x="9977742" y="135110"/>
                  <a:pt x="9985211" y="131265"/>
                  <a:pt x="9990633" y="123575"/>
                </a:cubicBezTo>
                <a:cubicBezTo>
                  <a:pt x="9996056" y="115886"/>
                  <a:pt x="9998768" y="104929"/>
                  <a:pt x="9998768" y="90705"/>
                </a:cubicBezTo>
                <a:cubicBezTo>
                  <a:pt x="9998768" y="76392"/>
                  <a:pt x="9996056" y="65502"/>
                  <a:pt x="9990633" y="58034"/>
                </a:cubicBezTo>
                <a:cubicBezTo>
                  <a:pt x="9985211" y="50566"/>
                  <a:pt x="9977742" y="46833"/>
                  <a:pt x="9968231" y="46833"/>
                </a:cubicBezTo>
                <a:close/>
                <a:moveTo>
                  <a:pt x="9730106" y="46833"/>
                </a:moveTo>
                <a:cubicBezTo>
                  <a:pt x="9720594" y="46833"/>
                  <a:pt x="9713125" y="50566"/>
                  <a:pt x="9707703" y="58034"/>
                </a:cubicBezTo>
                <a:cubicBezTo>
                  <a:pt x="9702280" y="65502"/>
                  <a:pt x="9699569" y="76392"/>
                  <a:pt x="9699569" y="90705"/>
                </a:cubicBezTo>
                <a:cubicBezTo>
                  <a:pt x="9699569" y="104929"/>
                  <a:pt x="9702280" y="115886"/>
                  <a:pt x="9707703" y="123575"/>
                </a:cubicBezTo>
                <a:cubicBezTo>
                  <a:pt x="9713125" y="131265"/>
                  <a:pt x="9720594" y="135110"/>
                  <a:pt x="9730106" y="135110"/>
                </a:cubicBezTo>
                <a:cubicBezTo>
                  <a:pt x="9739617" y="135110"/>
                  <a:pt x="9747085" y="131265"/>
                  <a:pt x="9752508" y="123575"/>
                </a:cubicBezTo>
                <a:cubicBezTo>
                  <a:pt x="9757931" y="115886"/>
                  <a:pt x="9760643" y="104929"/>
                  <a:pt x="9760643" y="90705"/>
                </a:cubicBezTo>
                <a:cubicBezTo>
                  <a:pt x="9760643" y="76392"/>
                  <a:pt x="9757931" y="65502"/>
                  <a:pt x="9752508" y="58034"/>
                </a:cubicBezTo>
                <a:cubicBezTo>
                  <a:pt x="9747085" y="50566"/>
                  <a:pt x="9739617" y="46833"/>
                  <a:pt x="9730106" y="46833"/>
                </a:cubicBezTo>
                <a:close/>
                <a:moveTo>
                  <a:pt x="9577706" y="46833"/>
                </a:moveTo>
                <a:cubicBezTo>
                  <a:pt x="9568193" y="46833"/>
                  <a:pt x="9560725" y="50566"/>
                  <a:pt x="9555303" y="58034"/>
                </a:cubicBezTo>
                <a:cubicBezTo>
                  <a:pt x="9549879" y="65502"/>
                  <a:pt x="9547169" y="76392"/>
                  <a:pt x="9547169" y="90705"/>
                </a:cubicBezTo>
                <a:cubicBezTo>
                  <a:pt x="9547169" y="104929"/>
                  <a:pt x="9549879" y="115886"/>
                  <a:pt x="9555303" y="123575"/>
                </a:cubicBezTo>
                <a:cubicBezTo>
                  <a:pt x="9560725" y="131265"/>
                  <a:pt x="9568193" y="135110"/>
                  <a:pt x="9577706" y="135110"/>
                </a:cubicBezTo>
                <a:cubicBezTo>
                  <a:pt x="9587217" y="135110"/>
                  <a:pt x="9594685" y="131265"/>
                  <a:pt x="9600108" y="123575"/>
                </a:cubicBezTo>
                <a:cubicBezTo>
                  <a:pt x="9605531" y="115886"/>
                  <a:pt x="9608243" y="104929"/>
                  <a:pt x="9608243" y="90705"/>
                </a:cubicBezTo>
                <a:cubicBezTo>
                  <a:pt x="9608243" y="76392"/>
                  <a:pt x="9605531" y="65502"/>
                  <a:pt x="9600108" y="58034"/>
                </a:cubicBezTo>
                <a:cubicBezTo>
                  <a:pt x="9594685" y="50566"/>
                  <a:pt x="9587217" y="46833"/>
                  <a:pt x="9577706" y="46833"/>
                </a:cubicBezTo>
                <a:close/>
                <a:moveTo>
                  <a:pt x="9415780" y="46833"/>
                </a:moveTo>
                <a:cubicBezTo>
                  <a:pt x="9406267" y="46833"/>
                  <a:pt x="9398800" y="50566"/>
                  <a:pt x="9393377" y="58034"/>
                </a:cubicBezTo>
                <a:cubicBezTo>
                  <a:pt x="9387954" y="65502"/>
                  <a:pt x="9385242" y="76392"/>
                  <a:pt x="9385243" y="90705"/>
                </a:cubicBezTo>
                <a:cubicBezTo>
                  <a:pt x="9385242" y="104929"/>
                  <a:pt x="9387954" y="115886"/>
                  <a:pt x="9393377" y="123575"/>
                </a:cubicBezTo>
                <a:cubicBezTo>
                  <a:pt x="9398800" y="131265"/>
                  <a:pt x="9406267" y="135110"/>
                  <a:pt x="9415780" y="135110"/>
                </a:cubicBezTo>
                <a:cubicBezTo>
                  <a:pt x="9425292" y="135110"/>
                  <a:pt x="9432759" y="131265"/>
                  <a:pt x="9438183" y="123575"/>
                </a:cubicBezTo>
                <a:cubicBezTo>
                  <a:pt x="9443606" y="115886"/>
                  <a:pt x="9446317" y="104929"/>
                  <a:pt x="9446317" y="90705"/>
                </a:cubicBezTo>
                <a:cubicBezTo>
                  <a:pt x="9446317" y="76392"/>
                  <a:pt x="9443606" y="65502"/>
                  <a:pt x="9438183" y="58034"/>
                </a:cubicBezTo>
                <a:cubicBezTo>
                  <a:pt x="9432759" y="50566"/>
                  <a:pt x="9425292" y="46833"/>
                  <a:pt x="9415780" y="46833"/>
                </a:cubicBezTo>
                <a:close/>
                <a:moveTo>
                  <a:pt x="9339580" y="46833"/>
                </a:moveTo>
                <a:cubicBezTo>
                  <a:pt x="9330067" y="46833"/>
                  <a:pt x="9322600" y="50566"/>
                  <a:pt x="9317177" y="58034"/>
                </a:cubicBezTo>
                <a:cubicBezTo>
                  <a:pt x="9311753" y="65502"/>
                  <a:pt x="9309043" y="76392"/>
                  <a:pt x="9309043" y="90705"/>
                </a:cubicBezTo>
                <a:cubicBezTo>
                  <a:pt x="9309043" y="104929"/>
                  <a:pt x="9311753" y="115886"/>
                  <a:pt x="9317177" y="123575"/>
                </a:cubicBezTo>
                <a:cubicBezTo>
                  <a:pt x="9322600" y="131265"/>
                  <a:pt x="9330067" y="135110"/>
                  <a:pt x="9339580" y="135110"/>
                </a:cubicBezTo>
                <a:cubicBezTo>
                  <a:pt x="9349092" y="135110"/>
                  <a:pt x="9356559" y="131265"/>
                  <a:pt x="9361983" y="123575"/>
                </a:cubicBezTo>
                <a:cubicBezTo>
                  <a:pt x="9367405" y="115886"/>
                  <a:pt x="9370117" y="104929"/>
                  <a:pt x="9370117" y="90705"/>
                </a:cubicBezTo>
                <a:cubicBezTo>
                  <a:pt x="9370117" y="76392"/>
                  <a:pt x="9367405" y="65502"/>
                  <a:pt x="9361983" y="58034"/>
                </a:cubicBezTo>
                <a:cubicBezTo>
                  <a:pt x="9356559" y="50566"/>
                  <a:pt x="9349092" y="46833"/>
                  <a:pt x="9339580" y="46833"/>
                </a:cubicBezTo>
                <a:close/>
                <a:moveTo>
                  <a:pt x="9015730" y="46833"/>
                </a:moveTo>
                <a:cubicBezTo>
                  <a:pt x="9006217" y="46833"/>
                  <a:pt x="8998750" y="50566"/>
                  <a:pt x="8993327" y="58034"/>
                </a:cubicBezTo>
                <a:cubicBezTo>
                  <a:pt x="8987904" y="65502"/>
                  <a:pt x="8985192" y="76392"/>
                  <a:pt x="8985193" y="90705"/>
                </a:cubicBezTo>
                <a:cubicBezTo>
                  <a:pt x="8985192" y="104929"/>
                  <a:pt x="8987904" y="115886"/>
                  <a:pt x="8993327" y="123575"/>
                </a:cubicBezTo>
                <a:cubicBezTo>
                  <a:pt x="8998750" y="131265"/>
                  <a:pt x="9006217" y="135110"/>
                  <a:pt x="9015730" y="135110"/>
                </a:cubicBezTo>
                <a:cubicBezTo>
                  <a:pt x="9025242" y="135110"/>
                  <a:pt x="9032709" y="131265"/>
                  <a:pt x="9038133" y="123575"/>
                </a:cubicBezTo>
                <a:cubicBezTo>
                  <a:pt x="9043556" y="115886"/>
                  <a:pt x="9046267" y="104929"/>
                  <a:pt x="9046267" y="90705"/>
                </a:cubicBezTo>
                <a:cubicBezTo>
                  <a:pt x="9046267" y="76392"/>
                  <a:pt x="9043556" y="65502"/>
                  <a:pt x="9038133" y="58034"/>
                </a:cubicBezTo>
                <a:cubicBezTo>
                  <a:pt x="9032709" y="50566"/>
                  <a:pt x="9025242" y="46833"/>
                  <a:pt x="9015730" y="46833"/>
                </a:cubicBezTo>
                <a:close/>
                <a:moveTo>
                  <a:pt x="8539480" y="46833"/>
                </a:moveTo>
                <a:cubicBezTo>
                  <a:pt x="8529967" y="46833"/>
                  <a:pt x="8522500" y="50566"/>
                  <a:pt x="8517077" y="58034"/>
                </a:cubicBezTo>
                <a:cubicBezTo>
                  <a:pt x="8511653" y="65502"/>
                  <a:pt x="8508942" y="76392"/>
                  <a:pt x="8508943" y="90705"/>
                </a:cubicBezTo>
                <a:cubicBezTo>
                  <a:pt x="8508942" y="104929"/>
                  <a:pt x="8511653" y="115886"/>
                  <a:pt x="8517077" y="123575"/>
                </a:cubicBezTo>
                <a:cubicBezTo>
                  <a:pt x="8522500" y="131265"/>
                  <a:pt x="8529967" y="135110"/>
                  <a:pt x="8539480" y="135110"/>
                </a:cubicBezTo>
                <a:cubicBezTo>
                  <a:pt x="8548992" y="135110"/>
                  <a:pt x="8556459" y="131265"/>
                  <a:pt x="8561883" y="123575"/>
                </a:cubicBezTo>
                <a:cubicBezTo>
                  <a:pt x="8567305" y="115886"/>
                  <a:pt x="8570017" y="104929"/>
                  <a:pt x="8570017" y="90705"/>
                </a:cubicBezTo>
                <a:cubicBezTo>
                  <a:pt x="8570017" y="76392"/>
                  <a:pt x="8567305" y="65502"/>
                  <a:pt x="8561883" y="58034"/>
                </a:cubicBezTo>
                <a:cubicBezTo>
                  <a:pt x="8556459" y="50566"/>
                  <a:pt x="8548992" y="46833"/>
                  <a:pt x="8539480" y="46833"/>
                </a:cubicBezTo>
                <a:close/>
                <a:moveTo>
                  <a:pt x="8301355" y="46833"/>
                </a:moveTo>
                <a:cubicBezTo>
                  <a:pt x="8291843" y="46833"/>
                  <a:pt x="8284376" y="50566"/>
                  <a:pt x="8278953" y="58034"/>
                </a:cubicBezTo>
                <a:cubicBezTo>
                  <a:pt x="8273529" y="65502"/>
                  <a:pt x="8270818" y="76392"/>
                  <a:pt x="8270818" y="90705"/>
                </a:cubicBezTo>
                <a:cubicBezTo>
                  <a:pt x="8270818" y="104929"/>
                  <a:pt x="8273529" y="115886"/>
                  <a:pt x="8278953" y="123575"/>
                </a:cubicBezTo>
                <a:cubicBezTo>
                  <a:pt x="8284376" y="131265"/>
                  <a:pt x="8291843" y="135110"/>
                  <a:pt x="8301355" y="135110"/>
                </a:cubicBezTo>
                <a:cubicBezTo>
                  <a:pt x="8310868" y="135110"/>
                  <a:pt x="8318335" y="131265"/>
                  <a:pt x="8323758" y="123575"/>
                </a:cubicBezTo>
                <a:cubicBezTo>
                  <a:pt x="8329181" y="115886"/>
                  <a:pt x="8331892" y="104929"/>
                  <a:pt x="8331892" y="90705"/>
                </a:cubicBezTo>
                <a:cubicBezTo>
                  <a:pt x="8331892" y="76392"/>
                  <a:pt x="8329181" y="65502"/>
                  <a:pt x="8323758" y="58034"/>
                </a:cubicBezTo>
                <a:cubicBezTo>
                  <a:pt x="8318335" y="50566"/>
                  <a:pt x="8310868" y="46833"/>
                  <a:pt x="8301355" y="46833"/>
                </a:cubicBezTo>
                <a:close/>
                <a:moveTo>
                  <a:pt x="8148955" y="46833"/>
                </a:moveTo>
                <a:cubicBezTo>
                  <a:pt x="8139443" y="46833"/>
                  <a:pt x="8131975" y="50566"/>
                  <a:pt x="8126552" y="58034"/>
                </a:cubicBezTo>
                <a:cubicBezTo>
                  <a:pt x="8121129" y="65502"/>
                  <a:pt x="8118417" y="76392"/>
                  <a:pt x="8118418" y="90705"/>
                </a:cubicBezTo>
                <a:cubicBezTo>
                  <a:pt x="8118417" y="104929"/>
                  <a:pt x="8121129" y="115886"/>
                  <a:pt x="8126552" y="123575"/>
                </a:cubicBezTo>
                <a:cubicBezTo>
                  <a:pt x="8131975" y="131265"/>
                  <a:pt x="8139443" y="135110"/>
                  <a:pt x="8148955" y="135110"/>
                </a:cubicBezTo>
                <a:cubicBezTo>
                  <a:pt x="8158467" y="135110"/>
                  <a:pt x="8165935" y="131265"/>
                  <a:pt x="8171358" y="123575"/>
                </a:cubicBezTo>
                <a:cubicBezTo>
                  <a:pt x="8176781" y="115886"/>
                  <a:pt x="8179492" y="104929"/>
                  <a:pt x="8179492" y="90705"/>
                </a:cubicBezTo>
                <a:cubicBezTo>
                  <a:pt x="8179492" y="76392"/>
                  <a:pt x="8176781" y="65502"/>
                  <a:pt x="8171358" y="58034"/>
                </a:cubicBezTo>
                <a:cubicBezTo>
                  <a:pt x="8165935" y="50566"/>
                  <a:pt x="8158467" y="46833"/>
                  <a:pt x="8148955" y="46833"/>
                </a:cubicBezTo>
                <a:close/>
                <a:moveTo>
                  <a:pt x="7910830" y="46833"/>
                </a:moveTo>
                <a:cubicBezTo>
                  <a:pt x="7901317" y="46833"/>
                  <a:pt x="7893849" y="50566"/>
                  <a:pt x="7888427" y="58034"/>
                </a:cubicBezTo>
                <a:cubicBezTo>
                  <a:pt x="7883004" y="65502"/>
                  <a:pt x="7880292" y="76392"/>
                  <a:pt x="7880293" y="90705"/>
                </a:cubicBezTo>
                <a:cubicBezTo>
                  <a:pt x="7880292" y="104929"/>
                  <a:pt x="7883004" y="115886"/>
                  <a:pt x="7888427" y="123575"/>
                </a:cubicBezTo>
                <a:cubicBezTo>
                  <a:pt x="7893849" y="131265"/>
                  <a:pt x="7901317" y="135110"/>
                  <a:pt x="7910830" y="135110"/>
                </a:cubicBezTo>
                <a:cubicBezTo>
                  <a:pt x="7920341" y="135110"/>
                  <a:pt x="7927809" y="131265"/>
                  <a:pt x="7933233" y="123575"/>
                </a:cubicBezTo>
                <a:cubicBezTo>
                  <a:pt x="7938655" y="115886"/>
                  <a:pt x="7941367" y="104929"/>
                  <a:pt x="7941367" y="90705"/>
                </a:cubicBezTo>
                <a:cubicBezTo>
                  <a:pt x="7941367" y="76392"/>
                  <a:pt x="7938655" y="65502"/>
                  <a:pt x="7933233" y="58034"/>
                </a:cubicBezTo>
                <a:cubicBezTo>
                  <a:pt x="7927809" y="50566"/>
                  <a:pt x="7920341" y="46833"/>
                  <a:pt x="7910830" y="46833"/>
                </a:cubicBezTo>
                <a:close/>
                <a:moveTo>
                  <a:pt x="7825105" y="46833"/>
                </a:moveTo>
                <a:cubicBezTo>
                  <a:pt x="7815593" y="46833"/>
                  <a:pt x="7808126" y="50566"/>
                  <a:pt x="7802702" y="58034"/>
                </a:cubicBezTo>
                <a:cubicBezTo>
                  <a:pt x="7797279" y="65502"/>
                  <a:pt x="7794567" y="76392"/>
                  <a:pt x="7794568" y="90705"/>
                </a:cubicBezTo>
                <a:cubicBezTo>
                  <a:pt x="7794567" y="104929"/>
                  <a:pt x="7797279" y="115886"/>
                  <a:pt x="7802702" y="123575"/>
                </a:cubicBezTo>
                <a:cubicBezTo>
                  <a:pt x="7808126" y="131265"/>
                  <a:pt x="7815593" y="135110"/>
                  <a:pt x="7825105" y="135110"/>
                </a:cubicBezTo>
                <a:cubicBezTo>
                  <a:pt x="7834617" y="135110"/>
                  <a:pt x="7842085" y="131265"/>
                  <a:pt x="7847508" y="123575"/>
                </a:cubicBezTo>
                <a:cubicBezTo>
                  <a:pt x="7852931" y="115886"/>
                  <a:pt x="7855642" y="104929"/>
                  <a:pt x="7855642" y="90705"/>
                </a:cubicBezTo>
                <a:cubicBezTo>
                  <a:pt x="7855642" y="76392"/>
                  <a:pt x="7852931" y="65502"/>
                  <a:pt x="7847508" y="58034"/>
                </a:cubicBezTo>
                <a:cubicBezTo>
                  <a:pt x="7842085" y="50566"/>
                  <a:pt x="7834617" y="46833"/>
                  <a:pt x="7825105" y="46833"/>
                </a:cubicBezTo>
                <a:close/>
                <a:moveTo>
                  <a:pt x="7586980" y="46833"/>
                </a:moveTo>
                <a:cubicBezTo>
                  <a:pt x="7577468" y="46833"/>
                  <a:pt x="7570000" y="50566"/>
                  <a:pt x="7564577" y="58034"/>
                </a:cubicBezTo>
                <a:cubicBezTo>
                  <a:pt x="7559154" y="65502"/>
                  <a:pt x="7556442" y="76392"/>
                  <a:pt x="7556443" y="90705"/>
                </a:cubicBezTo>
                <a:cubicBezTo>
                  <a:pt x="7556442" y="104929"/>
                  <a:pt x="7559154" y="115886"/>
                  <a:pt x="7564577" y="123575"/>
                </a:cubicBezTo>
                <a:cubicBezTo>
                  <a:pt x="7570000" y="131265"/>
                  <a:pt x="7577468" y="135110"/>
                  <a:pt x="7586980" y="135110"/>
                </a:cubicBezTo>
                <a:cubicBezTo>
                  <a:pt x="7596491" y="135110"/>
                  <a:pt x="7603959" y="131265"/>
                  <a:pt x="7609383" y="123575"/>
                </a:cubicBezTo>
                <a:cubicBezTo>
                  <a:pt x="7614805" y="115886"/>
                  <a:pt x="7617517" y="104929"/>
                  <a:pt x="7617517" y="90705"/>
                </a:cubicBezTo>
                <a:cubicBezTo>
                  <a:pt x="7617517" y="76392"/>
                  <a:pt x="7614805" y="65502"/>
                  <a:pt x="7609383" y="58034"/>
                </a:cubicBezTo>
                <a:cubicBezTo>
                  <a:pt x="7603959" y="50566"/>
                  <a:pt x="7596491" y="46833"/>
                  <a:pt x="7586980" y="46833"/>
                </a:cubicBezTo>
                <a:close/>
                <a:moveTo>
                  <a:pt x="7272655" y="46833"/>
                </a:moveTo>
                <a:cubicBezTo>
                  <a:pt x="7263143" y="46833"/>
                  <a:pt x="7255675" y="50566"/>
                  <a:pt x="7250252" y="58034"/>
                </a:cubicBezTo>
                <a:cubicBezTo>
                  <a:pt x="7244829" y="65502"/>
                  <a:pt x="7242117" y="76392"/>
                  <a:pt x="7242118" y="90705"/>
                </a:cubicBezTo>
                <a:cubicBezTo>
                  <a:pt x="7242117" y="104929"/>
                  <a:pt x="7244829" y="115886"/>
                  <a:pt x="7250252" y="123575"/>
                </a:cubicBezTo>
                <a:cubicBezTo>
                  <a:pt x="7255675" y="131265"/>
                  <a:pt x="7263143" y="135110"/>
                  <a:pt x="7272655" y="135110"/>
                </a:cubicBezTo>
                <a:cubicBezTo>
                  <a:pt x="7282167" y="135110"/>
                  <a:pt x="7289635" y="131265"/>
                  <a:pt x="7295058" y="123575"/>
                </a:cubicBezTo>
                <a:cubicBezTo>
                  <a:pt x="7300480" y="115886"/>
                  <a:pt x="7303192" y="104929"/>
                  <a:pt x="7303192" y="90705"/>
                </a:cubicBezTo>
                <a:cubicBezTo>
                  <a:pt x="7303192" y="76392"/>
                  <a:pt x="7300480" y="65502"/>
                  <a:pt x="7295058" y="58034"/>
                </a:cubicBezTo>
                <a:cubicBezTo>
                  <a:pt x="7289635" y="50566"/>
                  <a:pt x="7282167" y="46833"/>
                  <a:pt x="7272655" y="46833"/>
                </a:cubicBezTo>
                <a:close/>
                <a:moveTo>
                  <a:pt x="7110730" y="46833"/>
                </a:moveTo>
                <a:cubicBezTo>
                  <a:pt x="7101217" y="46833"/>
                  <a:pt x="7093749" y="50566"/>
                  <a:pt x="7088327" y="58034"/>
                </a:cubicBezTo>
                <a:cubicBezTo>
                  <a:pt x="7082904" y="65502"/>
                  <a:pt x="7080192" y="76392"/>
                  <a:pt x="7080193" y="90705"/>
                </a:cubicBezTo>
                <a:cubicBezTo>
                  <a:pt x="7080192" y="104929"/>
                  <a:pt x="7082904" y="115886"/>
                  <a:pt x="7088327" y="123575"/>
                </a:cubicBezTo>
                <a:cubicBezTo>
                  <a:pt x="7093749" y="131265"/>
                  <a:pt x="7101217" y="135110"/>
                  <a:pt x="7110730" y="135110"/>
                </a:cubicBezTo>
                <a:cubicBezTo>
                  <a:pt x="7120241" y="135110"/>
                  <a:pt x="7127709" y="131265"/>
                  <a:pt x="7133133" y="123575"/>
                </a:cubicBezTo>
                <a:cubicBezTo>
                  <a:pt x="7138555" y="115886"/>
                  <a:pt x="7141267" y="104929"/>
                  <a:pt x="7141267" y="90705"/>
                </a:cubicBezTo>
                <a:cubicBezTo>
                  <a:pt x="7141267" y="76392"/>
                  <a:pt x="7138555" y="65502"/>
                  <a:pt x="7133133" y="58034"/>
                </a:cubicBezTo>
                <a:cubicBezTo>
                  <a:pt x="7127709" y="50566"/>
                  <a:pt x="7120241" y="46833"/>
                  <a:pt x="7110730" y="46833"/>
                </a:cubicBezTo>
                <a:close/>
                <a:moveTo>
                  <a:pt x="6872605" y="46833"/>
                </a:moveTo>
                <a:cubicBezTo>
                  <a:pt x="6863093" y="46833"/>
                  <a:pt x="6855625" y="50566"/>
                  <a:pt x="6850202" y="58034"/>
                </a:cubicBezTo>
                <a:cubicBezTo>
                  <a:pt x="6844779" y="65502"/>
                  <a:pt x="6842067" y="76392"/>
                  <a:pt x="6842068" y="90705"/>
                </a:cubicBezTo>
                <a:cubicBezTo>
                  <a:pt x="6842067" y="104929"/>
                  <a:pt x="6844779" y="115886"/>
                  <a:pt x="6850202" y="123575"/>
                </a:cubicBezTo>
                <a:cubicBezTo>
                  <a:pt x="6855625" y="131265"/>
                  <a:pt x="6863093" y="135110"/>
                  <a:pt x="6872605" y="135110"/>
                </a:cubicBezTo>
                <a:cubicBezTo>
                  <a:pt x="6882117" y="135110"/>
                  <a:pt x="6889585" y="131265"/>
                  <a:pt x="6895008" y="123575"/>
                </a:cubicBezTo>
                <a:cubicBezTo>
                  <a:pt x="6900430" y="115886"/>
                  <a:pt x="6903142" y="104929"/>
                  <a:pt x="6903142" y="90705"/>
                </a:cubicBezTo>
                <a:cubicBezTo>
                  <a:pt x="6903142" y="76392"/>
                  <a:pt x="6900430" y="65502"/>
                  <a:pt x="6895008" y="58034"/>
                </a:cubicBezTo>
                <a:cubicBezTo>
                  <a:pt x="6889585" y="50566"/>
                  <a:pt x="6882117" y="46833"/>
                  <a:pt x="6872605" y="46833"/>
                </a:cubicBezTo>
                <a:close/>
                <a:moveTo>
                  <a:pt x="6720205" y="46833"/>
                </a:moveTo>
                <a:cubicBezTo>
                  <a:pt x="6710693" y="46833"/>
                  <a:pt x="6703225" y="50566"/>
                  <a:pt x="6697802" y="58034"/>
                </a:cubicBezTo>
                <a:cubicBezTo>
                  <a:pt x="6692379" y="65502"/>
                  <a:pt x="6689667" y="76392"/>
                  <a:pt x="6689667" y="90705"/>
                </a:cubicBezTo>
                <a:cubicBezTo>
                  <a:pt x="6689667" y="104929"/>
                  <a:pt x="6692379" y="115886"/>
                  <a:pt x="6697802" y="123575"/>
                </a:cubicBezTo>
                <a:cubicBezTo>
                  <a:pt x="6703225" y="131265"/>
                  <a:pt x="6710693" y="135110"/>
                  <a:pt x="6720205" y="135110"/>
                </a:cubicBezTo>
                <a:cubicBezTo>
                  <a:pt x="6729716" y="135110"/>
                  <a:pt x="6737184" y="131265"/>
                  <a:pt x="6742608" y="123575"/>
                </a:cubicBezTo>
                <a:cubicBezTo>
                  <a:pt x="6748030" y="115886"/>
                  <a:pt x="6750742" y="104929"/>
                  <a:pt x="6750742" y="90705"/>
                </a:cubicBezTo>
                <a:cubicBezTo>
                  <a:pt x="6750742" y="76392"/>
                  <a:pt x="6748030" y="65502"/>
                  <a:pt x="6742608" y="58034"/>
                </a:cubicBezTo>
                <a:cubicBezTo>
                  <a:pt x="6737184" y="50566"/>
                  <a:pt x="6729716" y="46833"/>
                  <a:pt x="6720205" y="46833"/>
                </a:cubicBezTo>
                <a:close/>
                <a:moveTo>
                  <a:pt x="6558280" y="46833"/>
                </a:moveTo>
                <a:cubicBezTo>
                  <a:pt x="6548767" y="46833"/>
                  <a:pt x="6541299" y="50566"/>
                  <a:pt x="6535877" y="58034"/>
                </a:cubicBezTo>
                <a:cubicBezTo>
                  <a:pt x="6530454" y="65502"/>
                  <a:pt x="6527743" y="76392"/>
                  <a:pt x="6527743" y="90705"/>
                </a:cubicBezTo>
                <a:cubicBezTo>
                  <a:pt x="6527743" y="104929"/>
                  <a:pt x="6530454" y="115886"/>
                  <a:pt x="6535877" y="123575"/>
                </a:cubicBezTo>
                <a:cubicBezTo>
                  <a:pt x="6541299" y="131265"/>
                  <a:pt x="6548767" y="135110"/>
                  <a:pt x="6558280" y="135110"/>
                </a:cubicBezTo>
                <a:cubicBezTo>
                  <a:pt x="6567792" y="135110"/>
                  <a:pt x="6575260" y="131265"/>
                  <a:pt x="6580683" y="123575"/>
                </a:cubicBezTo>
                <a:cubicBezTo>
                  <a:pt x="6586105" y="115886"/>
                  <a:pt x="6588817" y="104929"/>
                  <a:pt x="6588817" y="90705"/>
                </a:cubicBezTo>
                <a:cubicBezTo>
                  <a:pt x="6588817" y="76392"/>
                  <a:pt x="6586105" y="65502"/>
                  <a:pt x="6580683" y="58034"/>
                </a:cubicBezTo>
                <a:cubicBezTo>
                  <a:pt x="6575260" y="50566"/>
                  <a:pt x="6567792" y="46833"/>
                  <a:pt x="6558280" y="46833"/>
                </a:cubicBezTo>
                <a:close/>
                <a:moveTo>
                  <a:pt x="6482079" y="46833"/>
                </a:moveTo>
                <a:cubicBezTo>
                  <a:pt x="6472567" y="46833"/>
                  <a:pt x="6465099" y="50566"/>
                  <a:pt x="6459677" y="58034"/>
                </a:cubicBezTo>
                <a:cubicBezTo>
                  <a:pt x="6454254" y="65502"/>
                  <a:pt x="6451542" y="76392"/>
                  <a:pt x="6451542" y="90705"/>
                </a:cubicBezTo>
                <a:cubicBezTo>
                  <a:pt x="6451542" y="104929"/>
                  <a:pt x="6454254" y="115886"/>
                  <a:pt x="6459677" y="123575"/>
                </a:cubicBezTo>
                <a:cubicBezTo>
                  <a:pt x="6465099" y="131265"/>
                  <a:pt x="6472567" y="135110"/>
                  <a:pt x="6482079" y="135110"/>
                </a:cubicBezTo>
                <a:cubicBezTo>
                  <a:pt x="6491591" y="135110"/>
                  <a:pt x="6499059" y="131265"/>
                  <a:pt x="6504483" y="123575"/>
                </a:cubicBezTo>
                <a:cubicBezTo>
                  <a:pt x="6509905" y="115886"/>
                  <a:pt x="6512617" y="104929"/>
                  <a:pt x="6512617" y="90705"/>
                </a:cubicBezTo>
                <a:cubicBezTo>
                  <a:pt x="6512617" y="76392"/>
                  <a:pt x="6509905" y="65502"/>
                  <a:pt x="6504483" y="58034"/>
                </a:cubicBezTo>
                <a:cubicBezTo>
                  <a:pt x="6499059" y="50566"/>
                  <a:pt x="6491591" y="46833"/>
                  <a:pt x="6482079" y="46833"/>
                </a:cubicBezTo>
                <a:close/>
                <a:moveTo>
                  <a:pt x="6158230" y="46833"/>
                </a:moveTo>
                <a:cubicBezTo>
                  <a:pt x="6148717" y="46833"/>
                  <a:pt x="6141249" y="50566"/>
                  <a:pt x="6135827" y="58034"/>
                </a:cubicBezTo>
                <a:cubicBezTo>
                  <a:pt x="6130404" y="65502"/>
                  <a:pt x="6127693" y="76392"/>
                  <a:pt x="6127693" y="90705"/>
                </a:cubicBezTo>
                <a:cubicBezTo>
                  <a:pt x="6127693" y="104929"/>
                  <a:pt x="6130404" y="115886"/>
                  <a:pt x="6135827" y="123575"/>
                </a:cubicBezTo>
                <a:cubicBezTo>
                  <a:pt x="6141249" y="131265"/>
                  <a:pt x="6148717" y="135110"/>
                  <a:pt x="6158230" y="135110"/>
                </a:cubicBezTo>
                <a:cubicBezTo>
                  <a:pt x="6167742" y="135110"/>
                  <a:pt x="6175210" y="131265"/>
                  <a:pt x="6180633" y="123575"/>
                </a:cubicBezTo>
                <a:cubicBezTo>
                  <a:pt x="6186055" y="115886"/>
                  <a:pt x="6188767" y="104929"/>
                  <a:pt x="6188767" y="90705"/>
                </a:cubicBezTo>
                <a:cubicBezTo>
                  <a:pt x="6188767" y="76392"/>
                  <a:pt x="6186055" y="65502"/>
                  <a:pt x="6180633" y="58034"/>
                </a:cubicBezTo>
                <a:cubicBezTo>
                  <a:pt x="6175210" y="50566"/>
                  <a:pt x="6167742" y="46833"/>
                  <a:pt x="6158230" y="46833"/>
                </a:cubicBezTo>
                <a:close/>
                <a:moveTo>
                  <a:pt x="5681979" y="46833"/>
                </a:moveTo>
                <a:cubicBezTo>
                  <a:pt x="5672467" y="46833"/>
                  <a:pt x="5664999" y="50566"/>
                  <a:pt x="5659577" y="58034"/>
                </a:cubicBezTo>
                <a:cubicBezTo>
                  <a:pt x="5654154" y="65502"/>
                  <a:pt x="5651442" y="76392"/>
                  <a:pt x="5651442" y="90705"/>
                </a:cubicBezTo>
                <a:cubicBezTo>
                  <a:pt x="5651442" y="104929"/>
                  <a:pt x="5654154" y="115886"/>
                  <a:pt x="5659577" y="123575"/>
                </a:cubicBezTo>
                <a:cubicBezTo>
                  <a:pt x="5664999" y="131265"/>
                  <a:pt x="5672467" y="135110"/>
                  <a:pt x="5681979" y="135110"/>
                </a:cubicBezTo>
                <a:cubicBezTo>
                  <a:pt x="5691492" y="135110"/>
                  <a:pt x="5698959" y="131265"/>
                  <a:pt x="5704383" y="123575"/>
                </a:cubicBezTo>
                <a:cubicBezTo>
                  <a:pt x="5709805" y="115886"/>
                  <a:pt x="5712517" y="104929"/>
                  <a:pt x="5712517" y="90705"/>
                </a:cubicBezTo>
                <a:cubicBezTo>
                  <a:pt x="5712517" y="76392"/>
                  <a:pt x="5709805" y="65502"/>
                  <a:pt x="5704383" y="58034"/>
                </a:cubicBezTo>
                <a:cubicBezTo>
                  <a:pt x="5698959" y="50566"/>
                  <a:pt x="5691492" y="46833"/>
                  <a:pt x="5681979" y="46833"/>
                </a:cubicBezTo>
                <a:close/>
                <a:moveTo>
                  <a:pt x="5443854" y="46833"/>
                </a:moveTo>
                <a:cubicBezTo>
                  <a:pt x="5434342" y="46833"/>
                  <a:pt x="5426874" y="50566"/>
                  <a:pt x="5421452" y="58034"/>
                </a:cubicBezTo>
                <a:cubicBezTo>
                  <a:pt x="5416029" y="65502"/>
                  <a:pt x="5413317" y="76392"/>
                  <a:pt x="5413317" y="90705"/>
                </a:cubicBezTo>
                <a:cubicBezTo>
                  <a:pt x="5413317" y="104929"/>
                  <a:pt x="5416029" y="115886"/>
                  <a:pt x="5421452" y="123575"/>
                </a:cubicBezTo>
                <a:cubicBezTo>
                  <a:pt x="5426874" y="131265"/>
                  <a:pt x="5434342" y="135110"/>
                  <a:pt x="5443854" y="135110"/>
                </a:cubicBezTo>
                <a:cubicBezTo>
                  <a:pt x="5453367" y="135110"/>
                  <a:pt x="5460834" y="131265"/>
                  <a:pt x="5466258" y="123575"/>
                </a:cubicBezTo>
                <a:cubicBezTo>
                  <a:pt x="5471680" y="115886"/>
                  <a:pt x="5474391" y="104929"/>
                  <a:pt x="5474391" y="90705"/>
                </a:cubicBezTo>
                <a:cubicBezTo>
                  <a:pt x="5474391" y="76392"/>
                  <a:pt x="5471680" y="65502"/>
                  <a:pt x="5466258" y="58034"/>
                </a:cubicBezTo>
                <a:cubicBezTo>
                  <a:pt x="5460834" y="50566"/>
                  <a:pt x="5453367" y="46833"/>
                  <a:pt x="5443854" y="46833"/>
                </a:cubicBezTo>
                <a:close/>
                <a:moveTo>
                  <a:pt x="5053330" y="46833"/>
                </a:moveTo>
                <a:cubicBezTo>
                  <a:pt x="5043816" y="46833"/>
                  <a:pt x="5036349" y="50566"/>
                  <a:pt x="5030926" y="58034"/>
                </a:cubicBezTo>
                <a:cubicBezTo>
                  <a:pt x="5025503" y="65502"/>
                  <a:pt x="5022792" y="76392"/>
                  <a:pt x="5022792" y="90705"/>
                </a:cubicBezTo>
                <a:cubicBezTo>
                  <a:pt x="5022792" y="104929"/>
                  <a:pt x="5025503" y="115886"/>
                  <a:pt x="5030926" y="123575"/>
                </a:cubicBezTo>
                <a:cubicBezTo>
                  <a:pt x="5036349" y="131265"/>
                  <a:pt x="5043816" y="135110"/>
                  <a:pt x="5053330" y="135110"/>
                </a:cubicBezTo>
                <a:cubicBezTo>
                  <a:pt x="5062841" y="135110"/>
                  <a:pt x="5070309" y="131265"/>
                  <a:pt x="5075732" y="123575"/>
                </a:cubicBezTo>
                <a:cubicBezTo>
                  <a:pt x="5081154" y="115886"/>
                  <a:pt x="5083866" y="104929"/>
                  <a:pt x="5083866" y="90705"/>
                </a:cubicBezTo>
                <a:cubicBezTo>
                  <a:pt x="5083866" y="76392"/>
                  <a:pt x="5081154" y="65502"/>
                  <a:pt x="5075732" y="58034"/>
                </a:cubicBezTo>
                <a:cubicBezTo>
                  <a:pt x="5070309" y="50566"/>
                  <a:pt x="5062841" y="46833"/>
                  <a:pt x="5053330" y="46833"/>
                </a:cubicBezTo>
                <a:close/>
                <a:moveTo>
                  <a:pt x="4729479" y="46833"/>
                </a:moveTo>
                <a:cubicBezTo>
                  <a:pt x="4719967" y="46833"/>
                  <a:pt x="4712499" y="50566"/>
                  <a:pt x="4707077" y="58034"/>
                </a:cubicBezTo>
                <a:cubicBezTo>
                  <a:pt x="4701654" y="65502"/>
                  <a:pt x="4698942" y="76392"/>
                  <a:pt x="4698942" y="90705"/>
                </a:cubicBezTo>
                <a:cubicBezTo>
                  <a:pt x="4698942" y="104929"/>
                  <a:pt x="4701654" y="115886"/>
                  <a:pt x="4707077" y="123575"/>
                </a:cubicBezTo>
                <a:cubicBezTo>
                  <a:pt x="4712499" y="131265"/>
                  <a:pt x="4719967" y="135110"/>
                  <a:pt x="4729479" y="135110"/>
                </a:cubicBezTo>
                <a:cubicBezTo>
                  <a:pt x="4738992" y="135110"/>
                  <a:pt x="4746459" y="131265"/>
                  <a:pt x="4751882" y="123575"/>
                </a:cubicBezTo>
                <a:cubicBezTo>
                  <a:pt x="4757305" y="115886"/>
                  <a:pt x="4760016" y="104929"/>
                  <a:pt x="4760016" y="90705"/>
                </a:cubicBezTo>
                <a:cubicBezTo>
                  <a:pt x="4760016" y="76392"/>
                  <a:pt x="4757305" y="65502"/>
                  <a:pt x="4751882" y="58034"/>
                </a:cubicBezTo>
                <a:cubicBezTo>
                  <a:pt x="4746459" y="50566"/>
                  <a:pt x="4738992" y="46833"/>
                  <a:pt x="4729479" y="46833"/>
                </a:cubicBezTo>
                <a:close/>
                <a:moveTo>
                  <a:pt x="4577080" y="46833"/>
                </a:moveTo>
                <a:cubicBezTo>
                  <a:pt x="4567567" y="46833"/>
                  <a:pt x="4560099" y="50566"/>
                  <a:pt x="4554677" y="58034"/>
                </a:cubicBezTo>
                <a:cubicBezTo>
                  <a:pt x="4549254" y="65502"/>
                  <a:pt x="4546543" y="76392"/>
                  <a:pt x="4546543" y="90705"/>
                </a:cubicBezTo>
                <a:cubicBezTo>
                  <a:pt x="4546543" y="104929"/>
                  <a:pt x="4549254" y="115886"/>
                  <a:pt x="4554677" y="123575"/>
                </a:cubicBezTo>
                <a:cubicBezTo>
                  <a:pt x="4560099" y="131265"/>
                  <a:pt x="4567567" y="135110"/>
                  <a:pt x="4577080" y="135110"/>
                </a:cubicBezTo>
                <a:cubicBezTo>
                  <a:pt x="4586592" y="135110"/>
                  <a:pt x="4594059" y="131265"/>
                  <a:pt x="4599482" y="123575"/>
                </a:cubicBezTo>
                <a:cubicBezTo>
                  <a:pt x="4604905" y="115886"/>
                  <a:pt x="4607617" y="104929"/>
                  <a:pt x="4607617" y="90705"/>
                </a:cubicBezTo>
                <a:cubicBezTo>
                  <a:pt x="4607617" y="76392"/>
                  <a:pt x="4604905" y="65502"/>
                  <a:pt x="4599482" y="58034"/>
                </a:cubicBezTo>
                <a:cubicBezTo>
                  <a:pt x="4594059" y="50566"/>
                  <a:pt x="4586592" y="46833"/>
                  <a:pt x="4577080" y="46833"/>
                </a:cubicBezTo>
                <a:close/>
                <a:moveTo>
                  <a:pt x="4491355" y="46833"/>
                </a:moveTo>
                <a:cubicBezTo>
                  <a:pt x="4481842" y="46833"/>
                  <a:pt x="4474374" y="50566"/>
                  <a:pt x="4468952" y="58034"/>
                </a:cubicBezTo>
                <a:cubicBezTo>
                  <a:pt x="4463528" y="65502"/>
                  <a:pt x="4460817" y="76392"/>
                  <a:pt x="4460817" y="90705"/>
                </a:cubicBezTo>
                <a:cubicBezTo>
                  <a:pt x="4460817" y="104929"/>
                  <a:pt x="4463528" y="115886"/>
                  <a:pt x="4468952" y="123575"/>
                </a:cubicBezTo>
                <a:cubicBezTo>
                  <a:pt x="4474374" y="131265"/>
                  <a:pt x="4481842" y="135110"/>
                  <a:pt x="4491355" y="135110"/>
                </a:cubicBezTo>
                <a:cubicBezTo>
                  <a:pt x="4500867" y="135110"/>
                  <a:pt x="4508334" y="131265"/>
                  <a:pt x="4513757" y="123575"/>
                </a:cubicBezTo>
                <a:cubicBezTo>
                  <a:pt x="4519180" y="115886"/>
                  <a:pt x="4521892" y="104929"/>
                  <a:pt x="4521892" y="90705"/>
                </a:cubicBezTo>
                <a:cubicBezTo>
                  <a:pt x="4521892" y="76392"/>
                  <a:pt x="4519180" y="65502"/>
                  <a:pt x="4513757" y="58034"/>
                </a:cubicBezTo>
                <a:cubicBezTo>
                  <a:pt x="4508334" y="50566"/>
                  <a:pt x="4500867" y="46833"/>
                  <a:pt x="4491355" y="46833"/>
                </a:cubicBezTo>
                <a:close/>
                <a:moveTo>
                  <a:pt x="4415155" y="46833"/>
                </a:moveTo>
                <a:cubicBezTo>
                  <a:pt x="4405642" y="46833"/>
                  <a:pt x="4398174" y="50566"/>
                  <a:pt x="4392752" y="58034"/>
                </a:cubicBezTo>
                <a:cubicBezTo>
                  <a:pt x="4387328" y="65502"/>
                  <a:pt x="4384617" y="76392"/>
                  <a:pt x="4384617" y="90705"/>
                </a:cubicBezTo>
                <a:cubicBezTo>
                  <a:pt x="4384617" y="104929"/>
                  <a:pt x="4387328" y="115886"/>
                  <a:pt x="4392752" y="123575"/>
                </a:cubicBezTo>
                <a:cubicBezTo>
                  <a:pt x="4398174" y="131265"/>
                  <a:pt x="4405642" y="135110"/>
                  <a:pt x="4415155" y="135110"/>
                </a:cubicBezTo>
                <a:cubicBezTo>
                  <a:pt x="4424667" y="135110"/>
                  <a:pt x="4432135" y="131265"/>
                  <a:pt x="4437557" y="123575"/>
                </a:cubicBezTo>
                <a:cubicBezTo>
                  <a:pt x="4442981" y="115886"/>
                  <a:pt x="4445692" y="104929"/>
                  <a:pt x="4445692" y="90705"/>
                </a:cubicBezTo>
                <a:cubicBezTo>
                  <a:pt x="4445692" y="76392"/>
                  <a:pt x="4442981" y="65502"/>
                  <a:pt x="4437557" y="58034"/>
                </a:cubicBezTo>
                <a:cubicBezTo>
                  <a:pt x="4432135" y="50566"/>
                  <a:pt x="4424667" y="46833"/>
                  <a:pt x="4415155" y="46833"/>
                </a:cubicBezTo>
                <a:close/>
                <a:moveTo>
                  <a:pt x="4338955" y="46833"/>
                </a:moveTo>
                <a:cubicBezTo>
                  <a:pt x="4329442" y="46833"/>
                  <a:pt x="4321974" y="50566"/>
                  <a:pt x="4316552" y="58034"/>
                </a:cubicBezTo>
                <a:cubicBezTo>
                  <a:pt x="4311129" y="65502"/>
                  <a:pt x="4308418" y="76392"/>
                  <a:pt x="4308418" y="90705"/>
                </a:cubicBezTo>
                <a:cubicBezTo>
                  <a:pt x="4308418" y="104929"/>
                  <a:pt x="4311129" y="115886"/>
                  <a:pt x="4316552" y="123575"/>
                </a:cubicBezTo>
                <a:cubicBezTo>
                  <a:pt x="4321974" y="131265"/>
                  <a:pt x="4329442" y="135110"/>
                  <a:pt x="4338955" y="135110"/>
                </a:cubicBezTo>
                <a:cubicBezTo>
                  <a:pt x="4348467" y="135110"/>
                  <a:pt x="4355934" y="131265"/>
                  <a:pt x="4361357" y="123575"/>
                </a:cubicBezTo>
                <a:cubicBezTo>
                  <a:pt x="4366780" y="115886"/>
                  <a:pt x="4369492" y="104929"/>
                  <a:pt x="4369492" y="90705"/>
                </a:cubicBezTo>
                <a:cubicBezTo>
                  <a:pt x="4369492" y="76392"/>
                  <a:pt x="4366780" y="65502"/>
                  <a:pt x="4361357" y="58034"/>
                </a:cubicBezTo>
                <a:cubicBezTo>
                  <a:pt x="4355934" y="50566"/>
                  <a:pt x="4348467" y="46833"/>
                  <a:pt x="4338955" y="46833"/>
                </a:cubicBezTo>
                <a:close/>
                <a:moveTo>
                  <a:pt x="4253230" y="46833"/>
                </a:moveTo>
                <a:cubicBezTo>
                  <a:pt x="4243717" y="46833"/>
                  <a:pt x="4236250" y="50566"/>
                  <a:pt x="4230827" y="58034"/>
                </a:cubicBezTo>
                <a:cubicBezTo>
                  <a:pt x="4225403" y="65502"/>
                  <a:pt x="4222692" y="76392"/>
                  <a:pt x="4222692" y="90705"/>
                </a:cubicBezTo>
                <a:cubicBezTo>
                  <a:pt x="4222692" y="104929"/>
                  <a:pt x="4225403" y="115886"/>
                  <a:pt x="4230827" y="123575"/>
                </a:cubicBezTo>
                <a:cubicBezTo>
                  <a:pt x="4236250" y="131265"/>
                  <a:pt x="4243717" y="135110"/>
                  <a:pt x="4253230" y="135110"/>
                </a:cubicBezTo>
                <a:cubicBezTo>
                  <a:pt x="4262742" y="135110"/>
                  <a:pt x="4270209" y="131265"/>
                  <a:pt x="4275632" y="123575"/>
                </a:cubicBezTo>
                <a:cubicBezTo>
                  <a:pt x="4281055" y="115886"/>
                  <a:pt x="4283767" y="104929"/>
                  <a:pt x="4283767" y="90705"/>
                </a:cubicBezTo>
                <a:cubicBezTo>
                  <a:pt x="4283767" y="76392"/>
                  <a:pt x="4281055" y="65502"/>
                  <a:pt x="4275632" y="58034"/>
                </a:cubicBezTo>
                <a:cubicBezTo>
                  <a:pt x="4270209" y="50566"/>
                  <a:pt x="4262742" y="46833"/>
                  <a:pt x="4253230" y="46833"/>
                </a:cubicBezTo>
                <a:close/>
                <a:moveTo>
                  <a:pt x="4100830" y="46833"/>
                </a:moveTo>
                <a:cubicBezTo>
                  <a:pt x="4091318" y="46833"/>
                  <a:pt x="4083851" y="50566"/>
                  <a:pt x="4078427" y="58034"/>
                </a:cubicBezTo>
                <a:cubicBezTo>
                  <a:pt x="4073004" y="65502"/>
                  <a:pt x="4070293" y="76392"/>
                  <a:pt x="4070293" y="90705"/>
                </a:cubicBezTo>
                <a:cubicBezTo>
                  <a:pt x="4070293" y="104929"/>
                  <a:pt x="4073004" y="115886"/>
                  <a:pt x="4078427" y="123575"/>
                </a:cubicBezTo>
                <a:cubicBezTo>
                  <a:pt x="4083851" y="131265"/>
                  <a:pt x="4091318" y="135110"/>
                  <a:pt x="4100830" y="135110"/>
                </a:cubicBezTo>
                <a:cubicBezTo>
                  <a:pt x="4110342" y="135110"/>
                  <a:pt x="4117810" y="131265"/>
                  <a:pt x="4123233" y="123575"/>
                </a:cubicBezTo>
                <a:cubicBezTo>
                  <a:pt x="4128656" y="115886"/>
                  <a:pt x="4131367" y="104929"/>
                  <a:pt x="4131367" y="90705"/>
                </a:cubicBezTo>
                <a:cubicBezTo>
                  <a:pt x="4131367" y="76392"/>
                  <a:pt x="4128656" y="65502"/>
                  <a:pt x="4123233" y="58034"/>
                </a:cubicBezTo>
                <a:cubicBezTo>
                  <a:pt x="4117810" y="50566"/>
                  <a:pt x="4110342" y="46833"/>
                  <a:pt x="4100830" y="46833"/>
                </a:cubicBezTo>
                <a:close/>
                <a:moveTo>
                  <a:pt x="4015105" y="46833"/>
                </a:moveTo>
                <a:cubicBezTo>
                  <a:pt x="4005592" y="46833"/>
                  <a:pt x="3998125" y="50566"/>
                  <a:pt x="3992702" y="58034"/>
                </a:cubicBezTo>
                <a:cubicBezTo>
                  <a:pt x="3987280" y="65502"/>
                  <a:pt x="3984568" y="76392"/>
                  <a:pt x="3984568" y="90705"/>
                </a:cubicBezTo>
                <a:cubicBezTo>
                  <a:pt x="3984568" y="104929"/>
                  <a:pt x="3987280" y="115886"/>
                  <a:pt x="3992702" y="123575"/>
                </a:cubicBezTo>
                <a:cubicBezTo>
                  <a:pt x="3998125" y="131265"/>
                  <a:pt x="4005592" y="135110"/>
                  <a:pt x="4015105" y="135110"/>
                </a:cubicBezTo>
                <a:cubicBezTo>
                  <a:pt x="4024617" y="135110"/>
                  <a:pt x="4032084" y="131265"/>
                  <a:pt x="4037508" y="123575"/>
                </a:cubicBezTo>
                <a:cubicBezTo>
                  <a:pt x="4042930" y="115886"/>
                  <a:pt x="4045642" y="104929"/>
                  <a:pt x="4045642" y="90705"/>
                </a:cubicBezTo>
                <a:cubicBezTo>
                  <a:pt x="4045642" y="76392"/>
                  <a:pt x="4042930" y="65502"/>
                  <a:pt x="4037508" y="58034"/>
                </a:cubicBezTo>
                <a:cubicBezTo>
                  <a:pt x="4032084" y="50566"/>
                  <a:pt x="4024617" y="46833"/>
                  <a:pt x="4015105" y="46833"/>
                </a:cubicBezTo>
                <a:close/>
                <a:moveTo>
                  <a:pt x="3862705" y="46833"/>
                </a:moveTo>
                <a:cubicBezTo>
                  <a:pt x="3853193" y="46833"/>
                  <a:pt x="3845725" y="50566"/>
                  <a:pt x="3840302" y="58034"/>
                </a:cubicBezTo>
                <a:cubicBezTo>
                  <a:pt x="3834880" y="65502"/>
                  <a:pt x="3832168" y="76392"/>
                  <a:pt x="3832168" y="90705"/>
                </a:cubicBezTo>
                <a:cubicBezTo>
                  <a:pt x="3832168" y="104929"/>
                  <a:pt x="3834880" y="115886"/>
                  <a:pt x="3840302" y="123575"/>
                </a:cubicBezTo>
                <a:cubicBezTo>
                  <a:pt x="3845725" y="131265"/>
                  <a:pt x="3853193" y="135110"/>
                  <a:pt x="3862705" y="135110"/>
                </a:cubicBezTo>
                <a:cubicBezTo>
                  <a:pt x="3872217" y="135110"/>
                  <a:pt x="3879686" y="131265"/>
                  <a:pt x="3885108" y="123575"/>
                </a:cubicBezTo>
                <a:cubicBezTo>
                  <a:pt x="3890531" y="115886"/>
                  <a:pt x="3893242" y="104929"/>
                  <a:pt x="3893242" y="90705"/>
                </a:cubicBezTo>
                <a:cubicBezTo>
                  <a:pt x="3893242" y="76392"/>
                  <a:pt x="3890531" y="65502"/>
                  <a:pt x="3885108" y="58034"/>
                </a:cubicBezTo>
                <a:cubicBezTo>
                  <a:pt x="3879686" y="50566"/>
                  <a:pt x="3872217" y="46833"/>
                  <a:pt x="3862705" y="46833"/>
                </a:cubicBezTo>
                <a:close/>
                <a:moveTo>
                  <a:pt x="3700780" y="46833"/>
                </a:moveTo>
                <a:cubicBezTo>
                  <a:pt x="3691268" y="46833"/>
                  <a:pt x="3683800" y="50566"/>
                  <a:pt x="3678378" y="58034"/>
                </a:cubicBezTo>
                <a:cubicBezTo>
                  <a:pt x="3672955" y="65502"/>
                  <a:pt x="3670243" y="76392"/>
                  <a:pt x="3670243" y="90705"/>
                </a:cubicBezTo>
                <a:cubicBezTo>
                  <a:pt x="3670243" y="104929"/>
                  <a:pt x="3672955" y="115886"/>
                  <a:pt x="3678378" y="123575"/>
                </a:cubicBezTo>
                <a:cubicBezTo>
                  <a:pt x="3683800" y="131265"/>
                  <a:pt x="3691268" y="135110"/>
                  <a:pt x="3700780" y="135110"/>
                </a:cubicBezTo>
                <a:cubicBezTo>
                  <a:pt x="3710293" y="135110"/>
                  <a:pt x="3717760" y="131265"/>
                  <a:pt x="3723183" y="123575"/>
                </a:cubicBezTo>
                <a:cubicBezTo>
                  <a:pt x="3728606" y="115886"/>
                  <a:pt x="3731318" y="104929"/>
                  <a:pt x="3731318" y="90705"/>
                </a:cubicBezTo>
                <a:cubicBezTo>
                  <a:pt x="3731318" y="76392"/>
                  <a:pt x="3728606" y="65502"/>
                  <a:pt x="3723183" y="58034"/>
                </a:cubicBezTo>
                <a:cubicBezTo>
                  <a:pt x="3717760" y="50566"/>
                  <a:pt x="3710293" y="46833"/>
                  <a:pt x="3700780" y="46833"/>
                </a:cubicBezTo>
                <a:close/>
                <a:moveTo>
                  <a:pt x="3624580" y="46833"/>
                </a:moveTo>
                <a:cubicBezTo>
                  <a:pt x="3615068" y="46833"/>
                  <a:pt x="3607601" y="50566"/>
                  <a:pt x="3602178" y="58034"/>
                </a:cubicBezTo>
                <a:cubicBezTo>
                  <a:pt x="3596755" y="65502"/>
                  <a:pt x="3594043" y="76392"/>
                  <a:pt x="3594043" y="90705"/>
                </a:cubicBezTo>
                <a:cubicBezTo>
                  <a:pt x="3594043" y="104929"/>
                  <a:pt x="3596755" y="115886"/>
                  <a:pt x="3602178" y="123575"/>
                </a:cubicBezTo>
                <a:cubicBezTo>
                  <a:pt x="3607601" y="131265"/>
                  <a:pt x="3615068" y="135110"/>
                  <a:pt x="3624580" y="135110"/>
                </a:cubicBezTo>
                <a:cubicBezTo>
                  <a:pt x="3634093" y="135110"/>
                  <a:pt x="3641561" y="131265"/>
                  <a:pt x="3646983" y="123575"/>
                </a:cubicBezTo>
                <a:cubicBezTo>
                  <a:pt x="3652407" y="115886"/>
                  <a:pt x="3655118" y="104929"/>
                  <a:pt x="3655118" y="90705"/>
                </a:cubicBezTo>
                <a:cubicBezTo>
                  <a:pt x="3655118" y="76392"/>
                  <a:pt x="3652407" y="65502"/>
                  <a:pt x="3646983" y="58034"/>
                </a:cubicBezTo>
                <a:cubicBezTo>
                  <a:pt x="3641561" y="50566"/>
                  <a:pt x="3634093" y="46833"/>
                  <a:pt x="3624580" y="46833"/>
                </a:cubicBezTo>
                <a:close/>
                <a:moveTo>
                  <a:pt x="3300731" y="46833"/>
                </a:moveTo>
                <a:cubicBezTo>
                  <a:pt x="3291219" y="46833"/>
                  <a:pt x="3283751" y="50566"/>
                  <a:pt x="3278328" y="58034"/>
                </a:cubicBezTo>
                <a:cubicBezTo>
                  <a:pt x="3272905" y="65502"/>
                  <a:pt x="3270194" y="76392"/>
                  <a:pt x="3270194" y="90705"/>
                </a:cubicBezTo>
                <a:cubicBezTo>
                  <a:pt x="3270194" y="104929"/>
                  <a:pt x="3272905" y="115886"/>
                  <a:pt x="3278328" y="123575"/>
                </a:cubicBezTo>
                <a:cubicBezTo>
                  <a:pt x="3283751" y="131265"/>
                  <a:pt x="3291219" y="135110"/>
                  <a:pt x="3300731" y="135110"/>
                </a:cubicBezTo>
                <a:cubicBezTo>
                  <a:pt x="3310242" y="135110"/>
                  <a:pt x="3317711" y="131265"/>
                  <a:pt x="3323133" y="123575"/>
                </a:cubicBezTo>
                <a:cubicBezTo>
                  <a:pt x="3328556" y="115886"/>
                  <a:pt x="3331268" y="104929"/>
                  <a:pt x="3331268" y="90705"/>
                </a:cubicBezTo>
                <a:cubicBezTo>
                  <a:pt x="3331268" y="76392"/>
                  <a:pt x="3328556" y="65502"/>
                  <a:pt x="3323133" y="58034"/>
                </a:cubicBezTo>
                <a:cubicBezTo>
                  <a:pt x="3317711" y="50566"/>
                  <a:pt x="3310242" y="46833"/>
                  <a:pt x="3300731" y="46833"/>
                </a:cubicBezTo>
                <a:close/>
                <a:moveTo>
                  <a:pt x="3062606" y="46833"/>
                </a:moveTo>
                <a:cubicBezTo>
                  <a:pt x="3053094" y="46833"/>
                  <a:pt x="3045626" y="50566"/>
                  <a:pt x="3040203" y="58034"/>
                </a:cubicBezTo>
                <a:cubicBezTo>
                  <a:pt x="3034780" y="65502"/>
                  <a:pt x="3032069" y="76392"/>
                  <a:pt x="3032069" y="90705"/>
                </a:cubicBezTo>
                <a:cubicBezTo>
                  <a:pt x="3032069" y="104929"/>
                  <a:pt x="3034780" y="115886"/>
                  <a:pt x="3040203" y="123575"/>
                </a:cubicBezTo>
                <a:cubicBezTo>
                  <a:pt x="3045626" y="131265"/>
                  <a:pt x="3053094" y="135110"/>
                  <a:pt x="3062606" y="135110"/>
                </a:cubicBezTo>
                <a:cubicBezTo>
                  <a:pt x="3072117" y="135110"/>
                  <a:pt x="3079586" y="131265"/>
                  <a:pt x="3085009" y="123575"/>
                </a:cubicBezTo>
                <a:cubicBezTo>
                  <a:pt x="3090432" y="115886"/>
                  <a:pt x="3093143" y="104929"/>
                  <a:pt x="3093143" y="90705"/>
                </a:cubicBezTo>
                <a:cubicBezTo>
                  <a:pt x="3093143" y="76392"/>
                  <a:pt x="3090432" y="65502"/>
                  <a:pt x="3085009" y="58034"/>
                </a:cubicBezTo>
                <a:cubicBezTo>
                  <a:pt x="3079586" y="50566"/>
                  <a:pt x="3072117" y="46833"/>
                  <a:pt x="3062606" y="46833"/>
                </a:cubicBezTo>
                <a:close/>
                <a:moveTo>
                  <a:pt x="2910206" y="46833"/>
                </a:moveTo>
                <a:cubicBezTo>
                  <a:pt x="2900694" y="46833"/>
                  <a:pt x="2893226" y="50566"/>
                  <a:pt x="2887803" y="58034"/>
                </a:cubicBezTo>
                <a:cubicBezTo>
                  <a:pt x="2882380" y="65502"/>
                  <a:pt x="2879669" y="76392"/>
                  <a:pt x="2879669" y="90705"/>
                </a:cubicBezTo>
                <a:cubicBezTo>
                  <a:pt x="2879669" y="104929"/>
                  <a:pt x="2882380" y="115886"/>
                  <a:pt x="2887803" y="123575"/>
                </a:cubicBezTo>
                <a:cubicBezTo>
                  <a:pt x="2893226" y="131265"/>
                  <a:pt x="2900694" y="135110"/>
                  <a:pt x="2910206" y="135110"/>
                </a:cubicBezTo>
                <a:cubicBezTo>
                  <a:pt x="2919718" y="135110"/>
                  <a:pt x="2927186" y="131265"/>
                  <a:pt x="2932609" y="123575"/>
                </a:cubicBezTo>
                <a:cubicBezTo>
                  <a:pt x="2938032" y="115886"/>
                  <a:pt x="2940743" y="104929"/>
                  <a:pt x="2940743" y="90705"/>
                </a:cubicBezTo>
                <a:cubicBezTo>
                  <a:pt x="2940743" y="76392"/>
                  <a:pt x="2938032" y="65502"/>
                  <a:pt x="2932609" y="58034"/>
                </a:cubicBezTo>
                <a:cubicBezTo>
                  <a:pt x="2927186" y="50566"/>
                  <a:pt x="2919718" y="46833"/>
                  <a:pt x="2910206" y="46833"/>
                </a:cubicBezTo>
                <a:close/>
                <a:moveTo>
                  <a:pt x="2824481" y="46833"/>
                </a:moveTo>
                <a:cubicBezTo>
                  <a:pt x="2814969" y="46833"/>
                  <a:pt x="2807501" y="50566"/>
                  <a:pt x="2802078" y="58034"/>
                </a:cubicBezTo>
                <a:cubicBezTo>
                  <a:pt x="2796655" y="65502"/>
                  <a:pt x="2793944" y="76392"/>
                  <a:pt x="2793944" y="90705"/>
                </a:cubicBezTo>
                <a:cubicBezTo>
                  <a:pt x="2793944" y="104929"/>
                  <a:pt x="2796655" y="115886"/>
                  <a:pt x="2802078" y="123575"/>
                </a:cubicBezTo>
                <a:cubicBezTo>
                  <a:pt x="2807501" y="131265"/>
                  <a:pt x="2814969" y="135110"/>
                  <a:pt x="2824481" y="135110"/>
                </a:cubicBezTo>
                <a:cubicBezTo>
                  <a:pt x="2833994" y="135110"/>
                  <a:pt x="2841461" y="131265"/>
                  <a:pt x="2846884" y="123575"/>
                </a:cubicBezTo>
                <a:cubicBezTo>
                  <a:pt x="2852307" y="115886"/>
                  <a:pt x="2855018" y="104929"/>
                  <a:pt x="2855018" y="90705"/>
                </a:cubicBezTo>
                <a:cubicBezTo>
                  <a:pt x="2855018" y="76392"/>
                  <a:pt x="2852307" y="65502"/>
                  <a:pt x="2846884" y="58034"/>
                </a:cubicBezTo>
                <a:cubicBezTo>
                  <a:pt x="2841461" y="50566"/>
                  <a:pt x="2833994" y="46833"/>
                  <a:pt x="2824481" y="46833"/>
                </a:cubicBezTo>
                <a:close/>
                <a:moveTo>
                  <a:pt x="2586356" y="46833"/>
                </a:moveTo>
                <a:cubicBezTo>
                  <a:pt x="2576844" y="46833"/>
                  <a:pt x="2569377" y="50566"/>
                  <a:pt x="2563953" y="58034"/>
                </a:cubicBezTo>
                <a:cubicBezTo>
                  <a:pt x="2558530" y="65502"/>
                  <a:pt x="2555819" y="76392"/>
                  <a:pt x="2555819" y="90705"/>
                </a:cubicBezTo>
                <a:cubicBezTo>
                  <a:pt x="2555819" y="104929"/>
                  <a:pt x="2558530" y="115886"/>
                  <a:pt x="2563953" y="123575"/>
                </a:cubicBezTo>
                <a:cubicBezTo>
                  <a:pt x="2569377" y="131265"/>
                  <a:pt x="2576844" y="135110"/>
                  <a:pt x="2586356" y="135110"/>
                </a:cubicBezTo>
                <a:cubicBezTo>
                  <a:pt x="2595869" y="135110"/>
                  <a:pt x="2603336" y="131265"/>
                  <a:pt x="2608759" y="123575"/>
                </a:cubicBezTo>
                <a:cubicBezTo>
                  <a:pt x="2614182" y="115886"/>
                  <a:pt x="2616893" y="104929"/>
                  <a:pt x="2616893" y="90705"/>
                </a:cubicBezTo>
                <a:cubicBezTo>
                  <a:pt x="2616893" y="76392"/>
                  <a:pt x="2614182" y="65502"/>
                  <a:pt x="2608759" y="58034"/>
                </a:cubicBezTo>
                <a:cubicBezTo>
                  <a:pt x="2603336" y="50566"/>
                  <a:pt x="2595869" y="46833"/>
                  <a:pt x="2586356" y="46833"/>
                </a:cubicBezTo>
                <a:close/>
                <a:moveTo>
                  <a:pt x="2433956" y="46833"/>
                </a:moveTo>
                <a:cubicBezTo>
                  <a:pt x="2424444" y="46833"/>
                  <a:pt x="2416977" y="50566"/>
                  <a:pt x="2411553" y="58034"/>
                </a:cubicBezTo>
                <a:cubicBezTo>
                  <a:pt x="2406130" y="65502"/>
                  <a:pt x="2403419" y="76392"/>
                  <a:pt x="2403419" y="90705"/>
                </a:cubicBezTo>
                <a:cubicBezTo>
                  <a:pt x="2403419" y="104929"/>
                  <a:pt x="2406130" y="115886"/>
                  <a:pt x="2411553" y="123575"/>
                </a:cubicBezTo>
                <a:cubicBezTo>
                  <a:pt x="2416977" y="131265"/>
                  <a:pt x="2424444" y="135110"/>
                  <a:pt x="2433956" y="135110"/>
                </a:cubicBezTo>
                <a:cubicBezTo>
                  <a:pt x="2443469" y="135110"/>
                  <a:pt x="2450936" y="131265"/>
                  <a:pt x="2456359" y="123575"/>
                </a:cubicBezTo>
                <a:cubicBezTo>
                  <a:pt x="2461782" y="115886"/>
                  <a:pt x="2464493" y="104929"/>
                  <a:pt x="2464493" y="90705"/>
                </a:cubicBezTo>
                <a:cubicBezTo>
                  <a:pt x="2464493" y="76392"/>
                  <a:pt x="2461782" y="65502"/>
                  <a:pt x="2456359" y="58034"/>
                </a:cubicBezTo>
                <a:cubicBezTo>
                  <a:pt x="2450936" y="50566"/>
                  <a:pt x="2443469" y="46833"/>
                  <a:pt x="2433956" y="46833"/>
                </a:cubicBezTo>
                <a:close/>
                <a:moveTo>
                  <a:pt x="2272031" y="46833"/>
                </a:moveTo>
                <a:cubicBezTo>
                  <a:pt x="2262519" y="46833"/>
                  <a:pt x="2255051" y="50566"/>
                  <a:pt x="2249628" y="58034"/>
                </a:cubicBezTo>
                <a:cubicBezTo>
                  <a:pt x="2244205" y="65502"/>
                  <a:pt x="2241494" y="76392"/>
                  <a:pt x="2241494" y="90705"/>
                </a:cubicBezTo>
                <a:cubicBezTo>
                  <a:pt x="2241494" y="104929"/>
                  <a:pt x="2244205" y="115886"/>
                  <a:pt x="2249628" y="123575"/>
                </a:cubicBezTo>
                <a:cubicBezTo>
                  <a:pt x="2255051" y="131265"/>
                  <a:pt x="2262519" y="135110"/>
                  <a:pt x="2272031" y="135110"/>
                </a:cubicBezTo>
                <a:cubicBezTo>
                  <a:pt x="2281543" y="135110"/>
                  <a:pt x="2289011" y="131265"/>
                  <a:pt x="2294434" y="123575"/>
                </a:cubicBezTo>
                <a:cubicBezTo>
                  <a:pt x="2299857" y="115886"/>
                  <a:pt x="2302568" y="104929"/>
                  <a:pt x="2302568" y="90705"/>
                </a:cubicBezTo>
                <a:cubicBezTo>
                  <a:pt x="2302568" y="76392"/>
                  <a:pt x="2299857" y="65502"/>
                  <a:pt x="2294434" y="58034"/>
                </a:cubicBezTo>
                <a:cubicBezTo>
                  <a:pt x="2289011" y="50566"/>
                  <a:pt x="2281543" y="46833"/>
                  <a:pt x="2272031" y="46833"/>
                </a:cubicBezTo>
                <a:close/>
                <a:moveTo>
                  <a:pt x="2195831" y="46833"/>
                </a:moveTo>
                <a:cubicBezTo>
                  <a:pt x="2186319" y="46833"/>
                  <a:pt x="2178852" y="50566"/>
                  <a:pt x="2173428" y="58034"/>
                </a:cubicBezTo>
                <a:cubicBezTo>
                  <a:pt x="2168005" y="65502"/>
                  <a:pt x="2165294" y="76392"/>
                  <a:pt x="2165294" y="90705"/>
                </a:cubicBezTo>
                <a:cubicBezTo>
                  <a:pt x="2165294" y="104929"/>
                  <a:pt x="2168005" y="115886"/>
                  <a:pt x="2173428" y="123575"/>
                </a:cubicBezTo>
                <a:cubicBezTo>
                  <a:pt x="2178852" y="131265"/>
                  <a:pt x="2186319" y="135110"/>
                  <a:pt x="2195831" y="135110"/>
                </a:cubicBezTo>
                <a:cubicBezTo>
                  <a:pt x="2205343" y="135110"/>
                  <a:pt x="2212811" y="131265"/>
                  <a:pt x="2218234" y="123575"/>
                </a:cubicBezTo>
                <a:cubicBezTo>
                  <a:pt x="2223657" y="115886"/>
                  <a:pt x="2226368" y="104929"/>
                  <a:pt x="2226368" y="90705"/>
                </a:cubicBezTo>
                <a:cubicBezTo>
                  <a:pt x="2226368" y="76392"/>
                  <a:pt x="2223657" y="65502"/>
                  <a:pt x="2218234" y="58034"/>
                </a:cubicBezTo>
                <a:cubicBezTo>
                  <a:pt x="2212811" y="50566"/>
                  <a:pt x="2205343" y="46833"/>
                  <a:pt x="2195831" y="46833"/>
                </a:cubicBezTo>
                <a:close/>
                <a:moveTo>
                  <a:pt x="2110106" y="46833"/>
                </a:moveTo>
                <a:cubicBezTo>
                  <a:pt x="2100594" y="46833"/>
                  <a:pt x="2093126" y="50566"/>
                  <a:pt x="2087703" y="58034"/>
                </a:cubicBezTo>
                <a:cubicBezTo>
                  <a:pt x="2082280" y="65502"/>
                  <a:pt x="2079569" y="76392"/>
                  <a:pt x="2079569" y="90705"/>
                </a:cubicBezTo>
                <a:cubicBezTo>
                  <a:pt x="2079569" y="104929"/>
                  <a:pt x="2082280" y="115886"/>
                  <a:pt x="2087703" y="123575"/>
                </a:cubicBezTo>
                <a:cubicBezTo>
                  <a:pt x="2093126" y="131265"/>
                  <a:pt x="2100594" y="135110"/>
                  <a:pt x="2110106" y="135110"/>
                </a:cubicBezTo>
                <a:cubicBezTo>
                  <a:pt x="2119618" y="135110"/>
                  <a:pt x="2127086" y="131265"/>
                  <a:pt x="2132509" y="123575"/>
                </a:cubicBezTo>
                <a:cubicBezTo>
                  <a:pt x="2137932" y="115886"/>
                  <a:pt x="2140643" y="104929"/>
                  <a:pt x="2140643" y="90705"/>
                </a:cubicBezTo>
                <a:cubicBezTo>
                  <a:pt x="2140643" y="76392"/>
                  <a:pt x="2137932" y="65502"/>
                  <a:pt x="2132509" y="58034"/>
                </a:cubicBezTo>
                <a:cubicBezTo>
                  <a:pt x="2127086" y="50566"/>
                  <a:pt x="2119618" y="46833"/>
                  <a:pt x="2110106" y="46833"/>
                </a:cubicBezTo>
                <a:close/>
                <a:moveTo>
                  <a:pt x="1871981" y="46833"/>
                </a:moveTo>
                <a:cubicBezTo>
                  <a:pt x="1862469" y="46833"/>
                  <a:pt x="1855001" y="50566"/>
                  <a:pt x="1849578" y="58034"/>
                </a:cubicBezTo>
                <a:cubicBezTo>
                  <a:pt x="1844155" y="65502"/>
                  <a:pt x="1841444" y="76392"/>
                  <a:pt x="1841444" y="90705"/>
                </a:cubicBezTo>
                <a:cubicBezTo>
                  <a:pt x="1841444" y="104929"/>
                  <a:pt x="1844155" y="115886"/>
                  <a:pt x="1849578" y="123575"/>
                </a:cubicBezTo>
                <a:cubicBezTo>
                  <a:pt x="1855001" y="131265"/>
                  <a:pt x="1862469" y="135110"/>
                  <a:pt x="1871981" y="135110"/>
                </a:cubicBezTo>
                <a:cubicBezTo>
                  <a:pt x="1881493" y="135110"/>
                  <a:pt x="1888961" y="131265"/>
                  <a:pt x="1894384" y="123575"/>
                </a:cubicBezTo>
                <a:cubicBezTo>
                  <a:pt x="1899807" y="115886"/>
                  <a:pt x="1902518" y="104929"/>
                  <a:pt x="1902518" y="90705"/>
                </a:cubicBezTo>
                <a:cubicBezTo>
                  <a:pt x="1902518" y="76392"/>
                  <a:pt x="1899807" y="65502"/>
                  <a:pt x="1894384" y="58034"/>
                </a:cubicBezTo>
                <a:cubicBezTo>
                  <a:pt x="1888961" y="50566"/>
                  <a:pt x="1881493" y="46833"/>
                  <a:pt x="1871981" y="46833"/>
                </a:cubicBezTo>
                <a:close/>
                <a:moveTo>
                  <a:pt x="1633856" y="46833"/>
                </a:moveTo>
                <a:cubicBezTo>
                  <a:pt x="1624344" y="46833"/>
                  <a:pt x="1616876" y="50566"/>
                  <a:pt x="1611453" y="58034"/>
                </a:cubicBezTo>
                <a:cubicBezTo>
                  <a:pt x="1606030" y="65502"/>
                  <a:pt x="1603319" y="76392"/>
                  <a:pt x="1603319" y="90705"/>
                </a:cubicBezTo>
                <a:cubicBezTo>
                  <a:pt x="1603319" y="104929"/>
                  <a:pt x="1606030" y="115886"/>
                  <a:pt x="1611453" y="123575"/>
                </a:cubicBezTo>
                <a:cubicBezTo>
                  <a:pt x="1616876" y="131265"/>
                  <a:pt x="1624344" y="135110"/>
                  <a:pt x="1633856" y="135110"/>
                </a:cubicBezTo>
                <a:cubicBezTo>
                  <a:pt x="1643368" y="135110"/>
                  <a:pt x="1650836" y="131265"/>
                  <a:pt x="1656259" y="123575"/>
                </a:cubicBezTo>
                <a:cubicBezTo>
                  <a:pt x="1661681" y="115886"/>
                  <a:pt x="1664393" y="104929"/>
                  <a:pt x="1664393" y="90705"/>
                </a:cubicBezTo>
                <a:cubicBezTo>
                  <a:pt x="1664393" y="76392"/>
                  <a:pt x="1661681" y="65502"/>
                  <a:pt x="1656259" y="58034"/>
                </a:cubicBezTo>
                <a:cubicBezTo>
                  <a:pt x="1650836" y="50566"/>
                  <a:pt x="1643368" y="46833"/>
                  <a:pt x="1633856" y="46833"/>
                </a:cubicBezTo>
                <a:close/>
                <a:moveTo>
                  <a:pt x="1557656" y="46833"/>
                </a:moveTo>
                <a:cubicBezTo>
                  <a:pt x="1548144" y="46833"/>
                  <a:pt x="1540676" y="50566"/>
                  <a:pt x="1535253" y="58034"/>
                </a:cubicBezTo>
                <a:cubicBezTo>
                  <a:pt x="1529830" y="65502"/>
                  <a:pt x="1527119" y="76392"/>
                  <a:pt x="1527119" y="90705"/>
                </a:cubicBezTo>
                <a:cubicBezTo>
                  <a:pt x="1527119" y="104929"/>
                  <a:pt x="1529830" y="115886"/>
                  <a:pt x="1535253" y="123575"/>
                </a:cubicBezTo>
                <a:cubicBezTo>
                  <a:pt x="1540676" y="131265"/>
                  <a:pt x="1548144" y="135110"/>
                  <a:pt x="1557656" y="135110"/>
                </a:cubicBezTo>
                <a:cubicBezTo>
                  <a:pt x="1567168" y="135110"/>
                  <a:pt x="1574636" y="131265"/>
                  <a:pt x="1580059" y="123575"/>
                </a:cubicBezTo>
                <a:cubicBezTo>
                  <a:pt x="1585481" y="115886"/>
                  <a:pt x="1588193" y="104929"/>
                  <a:pt x="1588193" y="90705"/>
                </a:cubicBezTo>
                <a:cubicBezTo>
                  <a:pt x="1588193" y="76392"/>
                  <a:pt x="1585481" y="65502"/>
                  <a:pt x="1580059" y="58034"/>
                </a:cubicBezTo>
                <a:cubicBezTo>
                  <a:pt x="1574636" y="50566"/>
                  <a:pt x="1567168" y="46833"/>
                  <a:pt x="1557656" y="46833"/>
                </a:cubicBezTo>
                <a:close/>
                <a:moveTo>
                  <a:pt x="1157606" y="46833"/>
                </a:moveTo>
                <a:cubicBezTo>
                  <a:pt x="1148094" y="46833"/>
                  <a:pt x="1140626" y="50566"/>
                  <a:pt x="1135203" y="58034"/>
                </a:cubicBezTo>
                <a:cubicBezTo>
                  <a:pt x="1129780" y="65502"/>
                  <a:pt x="1127069" y="76392"/>
                  <a:pt x="1127069" y="90705"/>
                </a:cubicBezTo>
                <a:cubicBezTo>
                  <a:pt x="1127069" y="104929"/>
                  <a:pt x="1129780" y="115886"/>
                  <a:pt x="1135203" y="123575"/>
                </a:cubicBezTo>
                <a:cubicBezTo>
                  <a:pt x="1140626" y="131265"/>
                  <a:pt x="1148094" y="135110"/>
                  <a:pt x="1157606" y="135110"/>
                </a:cubicBezTo>
                <a:cubicBezTo>
                  <a:pt x="1167118" y="135110"/>
                  <a:pt x="1174586" y="131265"/>
                  <a:pt x="1180009" y="123575"/>
                </a:cubicBezTo>
                <a:cubicBezTo>
                  <a:pt x="1185431" y="115886"/>
                  <a:pt x="1188143" y="104929"/>
                  <a:pt x="1188143" y="90705"/>
                </a:cubicBezTo>
                <a:cubicBezTo>
                  <a:pt x="1188143" y="76392"/>
                  <a:pt x="1185431" y="65502"/>
                  <a:pt x="1180009" y="58034"/>
                </a:cubicBezTo>
                <a:cubicBezTo>
                  <a:pt x="1174586" y="50566"/>
                  <a:pt x="1167118" y="46833"/>
                  <a:pt x="1157606" y="46833"/>
                </a:cubicBezTo>
                <a:close/>
                <a:moveTo>
                  <a:pt x="843281" y="46833"/>
                </a:moveTo>
                <a:cubicBezTo>
                  <a:pt x="833768" y="46833"/>
                  <a:pt x="826301" y="50566"/>
                  <a:pt x="820878" y="58034"/>
                </a:cubicBezTo>
                <a:cubicBezTo>
                  <a:pt x="815455" y="65502"/>
                  <a:pt x="812744" y="76392"/>
                  <a:pt x="812744" y="90705"/>
                </a:cubicBezTo>
                <a:cubicBezTo>
                  <a:pt x="812744" y="104929"/>
                  <a:pt x="815455" y="115886"/>
                  <a:pt x="820878" y="123575"/>
                </a:cubicBezTo>
                <a:cubicBezTo>
                  <a:pt x="826301" y="131265"/>
                  <a:pt x="833768" y="135110"/>
                  <a:pt x="843281" y="135110"/>
                </a:cubicBezTo>
                <a:cubicBezTo>
                  <a:pt x="852793" y="135110"/>
                  <a:pt x="860261" y="131265"/>
                  <a:pt x="865683" y="123575"/>
                </a:cubicBezTo>
                <a:cubicBezTo>
                  <a:pt x="871106" y="115886"/>
                  <a:pt x="873818" y="104929"/>
                  <a:pt x="873818" y="90705"/>
                </a:cubicBezTo>
                <a:cubicBezTo>
                  <a:pt x="873818" y="76392"/>
                  <a:pt x="871106" y="65502"/>
                  <a:pt x="865683" y="58034"/>
                </a:cubicBezTo>
                <a:cubicBezTo>
                  <a:pt x="860261" y="50566"/>
                  <a:pt x="852793" y="46833"/>
                  <a:pt x="843281" y="46833"/>
                </a:cubicBezTo>
                <a:close/>
                <a:moveTo>
                  <a:pt x="767081" y="46833"/>
                </a:moveTo>
                <a:cubicBezTo>
                  <a:pt x="757568" y="46833"/>
                  <a:pt x="750101" y="50566"/>
                  <a:pt x="744678" y="58034"/>
                </a:cubicBezTo>
                <a:cubicBezTo>
                  <a:pt x="739255" y="65502"/>
                  <a:pt x="736544" y="76392"/>
                  <a:pt x="736544" y="90705"/>
                </a:cubicBezTo>
                <a:cubicBezTo>
                  <a:pt x="736544" y="104929"/>
                  <a:pt x="739255" y="115886"/>
                  <a:pt x="744678" y="123575"/>
                </a:cubicBezTo>
                <a:cubicBezTo>
                  <a:pt x="750101" y="131265"/>
                  <a:pt x="757568" y="135110"/>
                  <a:pt x="767081" y="135110"/>
                </a:cubicBezTo>
                <a:cubicBezTo>
                  <a:pt x="776593" y="135110"/>
                  <a:pt x="784060" y="131265"/>
                  <a:pt x="789484" y="123575"/>
                </a:cubicBezTo>
                <a:cubicBezTo>
                  <a:pt x="794906" y="115886"/>
                  <a:pt x="797618" y="104929"/>
                  <a:pt x="797618" y="90705"/>
                </a:cubicBezTo>
                <a:cubicBezTo>
                  <a:pt x="797618" y="76392"/>
                  <a:pt x="794906" y="65502"/>
                  <a:pt x="789484" y="58034"/>
                </a:cubicBezTo>
                <a:cubicBezTo>
                  <a:pt x="784060" y="50566"/>
                  <a:pt x="776593" y="46833"/>
                  <a:pt x="767081" y="46833"/>
                </a:cubicBezTo>
                <a:close/>
                <a:moveTo>
                  <a:pt x="681356" y="46833"/>
                </a:moveTo>
                <a:cubicBezTo>
                  <a:pt x="671843" y="46833"/>
                  <a:pt x="664376" y="50566"/>
                  <a:pt x="658953" y="58034"/>
                </a:cubicBezTo>
                <a:cubicBezTo>
                  <a:pt x="653530" y="65502"/>
                  <a:pt x="650819" y="76392"/>
                  <a:pt x="650819" y="90705"/>
                </a:cubicBezTo>
                <a:cubicBezTo>
                  <a:pt x="650819" y="104929"/>
                  <a:pt x="653530" y="115886"/>
                  <a:pt x="658953" y="123575"/>
                </a:cubicBezTo>
                <a:cubicBezTo>
                  <a:pt x="664376" y="131265"/>
                  <a:pt x="671843" y="135110"/>
                  <a:pt x="681356" y="135110"/>
                </a:cubicBezTo>
                <a:cubicBezTo>
                  <a:pt x="690868" y="135110"/>
                  <a:pt x="698335" y="131265"/>
                  <a:pt x="703758" y="123575"/>
                </a:cubicBezTo>
                <a:cubicBezTo>
                  <a:pt x="709181" y="115886"/>
                  <a:pt x="711893" y="104929"/>
                  <a:pt x="711893" y="90705"/>
                </a:cubicBezTo>
                <a:cubicBezTo>
                  <a:pt x="711893" y="76392"/>
                  <a:pt x="709181" y="65502"/>
                  <a:pt x="703758" y="58034"/>
                </a:cubicBezTo>
                <a:cubicBezTo>
                  <a:pt x="698335" y="50566"/>
                  <a:pt x="690868" y="46833"/>
                  <a:pt x="681356" y="46833"/>
                </a:cubicBezTo>
                <a:close/>
                <a:moveTo>
                  <a:pt x="452756" y="46833"/>
                </a:moveTo>
                <a:cubicBezTo>
                  <a:pt x="443243" y="46833"/>
                  <a:pt x="435776" y="50566"/>
                  <a:pt x="430353" y="58034"/>
                </a:cubicBezTo>
                <a:cubicBezTo>
                  <a:pt x="424930" y="65502"/>
                  <a:pt x="422218" y="76392"/>
                  <a:pt x="422218" y="90705"/>
                </a:cubicBezTo>
                <a:cubicBezTo>
                  <a:pt x="422218" y="104929"/>
                  <a:pt x="424930" y="115886"/>
                  <a:pt x="430353" y="123575"/>
                </a:cubicBezTo>
                <a:cubicBezTo>
                  <a:pt x="435776" y="131265"/>
                  <a:pt x="443243" y="135110"/>
                  <a:pt x="452756" y="135110"/>
                </a:cubicBezTo>
                <a:cubicBezTo>
                  <a:pt x="462268" y="135110"/>
                  <a:pt x="469736" y="131265"/>
                  <a:pt x="475159" y="123575"/>
                </a:cubicBezTo>
                <a:cubicBezTo>
                  <a:pt x="480581" y="115886"/>
                  <a:pt x="483293" y="104929"/>
                  <a:pt x="483293" y="90705"/>
                </a:cubicBezTo>
                <a:cubicBezTo>
                  <a:pt x="483293" y="76392"/>
                  <a:pt x="480581" y="65502"/>
                  <a:pt x="475159" y="58034"/>
                </a:cubicBezTo>
                <a:cubicBezTo>
                  <a:pt x="469736" y="50566"/>
                  <a:pt x="462268" y="46833"/>
                  <a:pt x="452756" y="46833"/>
                </a:cubicBezTo>
                <a:close/>
                <a:moveTo>
                  <a:pt x="0" y="0"/>
                </a:moveTo>
                <a:lnTo>
                  <a:pt x="12192000" y="0"/>
                </a:lnTo>
                <a:lnTo>
                  <a:pt x="12192000" y="179387"/>
                </a:lnTo>
                <a:lnTo>
                  <a:pt x="0" y="179387"/>
                </a:lnTo>
                <a:close/>
              </a:path>
            </a:pathLst>
          </a:custGeom>
          <a:solidFill>
            <a:srgbClr val="1F6B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DD89D11A-D71B-3FF0-FE2F-21A3CF47B215}"/>
              </a:ext>
            </a:extLst>
          </p:cNvPr>
          <p:cNvSpPr>
            <a:spLocks noGrp="1"/>
          </p:cNvSpPr>
          <p:nvPr>
            <p:ph type="title"/>
          </p:nvPr>
        </p:nvSpPr>
        <p:spPr>
          <a:xfrm>
            <a:off x="448056" y="197977"/>
            <a:ext cx="9365415" cy="1325563"/>
          </a:xfrm>
          <a:prstGeom prst="rect">
            <a:avLst/>
          </a:prstGeom>
        </p:spPr>
        <p:txBody>
          <a:bodyPr vert="horz" lIns="91440" tIns="45720" rIns="91440" bIns="45720" rtlCol="0" anchor="ctr">
            <a:normAutofit/>
          </a:bodyPr>
          <a:lstStyle/>
          <a:p>
            <a:r>
              <a:rPr lang="en-US" dirty="0"/>
              <a:t>Agenda</a:t>
            </a:r>
          </a:p>
        </p:txBody>
      </p:sp>
      <p:grpSp>
        <p:nvGrpSpPr>
          <p:cNvPr id="15" name="Group 14">
            <a:extLst>
              <a:ext uri="{FF2B5EF4-FFF2-40B4-BE49-F238E27FC236}">
                <a16:creationId xmlns:a16="http://schemas.microsoft.com/office/drawing/2014/main" id="{B2F3BEB0-3BD5-CD72-1773-062E1C72C194}"/>
              </a:ext>
            </a:extLst>
          </p:cNvPr>
          <p:cNvGrpSpPr/>
          <p:nvPr userDrawn="1"/>
        </p:nvGrpSpPr>
        <p:grpSpPr>
          <a:xfrm>
            <a:off x="10070977" y="69760"/>
            <a:ext cx="2010188" cy="1182344"/>
            <a:chOff x="10070977" y="69760"/>
            <a:chExt cx="2010188" cy="1182344"/>
          </a:xfrm>
        </p:grpSpPr>
        <p:pic>
          <p:nvPicPr>
            <p:cNvPr id="10" name="Picture 9">
              <a:extLst>
                <a:ext uri="{FF2B5EF4-FFF2-40B4-BE49-F238E27FC236}">
                  <a16:creationId xmlns:a16="http://schemas.microsoft.com/office/drawing/2014/main" id="{ADCA27CF-16BC-A081-B711-E634F70ACDB7}"/>
                </a:ext>
              </a:extLst>
            </p:cNvPr>
            <p:cNvPicPr>
              <a:picLocks noChangeAspect="1"/>
            </p:cNvPicPr>
            <p:nvPr userDrawn="1"/>
          </p:nvPicPr>
          <p:blipFill>
            <a:blip r:embed="rId13"/>
            <a:srcRect/>
            <a:stretch/>
          </p:blipFill>
          <p:spPr>
            <a:xfrm>
              <a:off x="10070977" y="106065"/>
              <a:ext cx="1132836" cy="1132836"/>
            </a:xfrm>
            <a:prstGeom prst="rect">
              <a:avLst/>
            </a:prstGeom>
          </p:spPr>
        </p:pic>
        <p:pic>
          <p:nvPicPr>
            <p:cNvPr id="11" name="Picture 10">
              <a:extLst>
                <a:ext uri="{FF2B5EF4-FFF2-40B4-BE49-F238E27FC236}">
                  <a16:creationId xmlns:a16="http://schemas.microsoft.com/office/drawing/2014/main" id="{4FBE5377-0B7A-246B-80D4-B5B4FE8850AD}"/>
                </a:ext>
              </a:extLst>
            </p:cNvPr>
            <p:cNvPicPr>
              <a:picLocks noChangeAspect="1"/>
            </p:cNvPicPr>
            <p:nvPr userDrawn="1"/>
          </p:nvPicPr>
          <p:blipFill>
            <a:blip r:embed="rId14"/>
            <a:srcRect/>
            <a:stretch/>
          </p:blipFill>
          <p:spPr>
            <a:xfrm>
              <a:off x="10898821" y="69760"/>
              <a:ext cx="1182344" cy="1182344"/>
            </a:xfrm>
            <a:prstGeom prst="rect">
              <a:avLst/>
            </a:prstGeom>
          </p:spPr>
        </p:pic>
      </p:grpSp>
    </p:spTree>
    <p:extLst>
      <p:ext uri="{BB962C8B-B14F-4D97-AF65-F5344CB8AC3E}">
        <p14:creationId xmlns:p14="http://schemas.microsoft.com/office/powerpoint/2010/main" val="2313449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hdr="0" ftr="0" dt="0"/>
  <p:txStyles>
    <p:titleStyle>
      <a:lvl1pPr algn="l" defTabSz="9144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B8B18B-E01B-4A9B-02DE-763434BB6E7A}"/>
              </a:ext>
            </a:extLst>
          </p:cNvPr>
          <p:cNvSpPr/>
          <p:nvPr/>
        </p:nvSpPr>
        <p:spPr>
          <a:xfrm>
            <a:off x="0" y="1343143"/>
            <a:ext cx="12192000" cy="179387"/>
          </a:xfrm>
          <a:prstGeom prst="rect">
            <a:avLst/>
          </a:prstGeom>
          <a:solidFill>
            <a:srgbClr val="0E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ackground pattern&#10;&#10;Description automatically generated">
            <a:extLst>
              <a:ext uri="{FF2B5EF4-FFF2-40B4-BE49-F238E27FC236}">
                <a16:creationId xmlns:a16="http://schemas.microsoft.com/office/drawing/2014/main" id="{6BD2219F-AA95-7FB1-CEC2-5CCDA772BD9E}"/>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0" y="0"/>
            <a:ext cx="12192000" cy="1325563"/>
          </a:xfrm>
          <a:prstGeom prst="rect">
            <a:avLst/>
          </a:prstGeom>
        </p:spPr>
      </p:pic>
      <p:sp>
        <p:nvSpPr>
          <p:cNvPr id="3" name="Text Placeholder 2">
            <a:extLst>
              <a:ext uri="{FF2B5EF4-FFF2-40B4-BE49-F238E27FC236}">
                <a16:creationId xmlns:a16="http://schemas.microsoft.com/office/drawing/2014/main" id="{93F558FF-BF52-A546-91C0-292AAB078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22886-E5F0-AFA1-BC2F-9656B6256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A774-9281-4CA9-883D-D49CFDA7BC18}" type="datetime1">
              <a:rPr lang="en-US" smtClean="0"/>
              <a:t>6/4/2026</a:t>
            </a:fld>
            <a:endParaRPr lang="en-US"/>
          </a:p>
        </p:txBody>
      </p:sp>
      <p:sp>
        <p:nvSpPr>
          <p:cNvPr id="6" name="Slide Number Placeholder 5">
            <a:extLst>
              <a:ext uri="{FF2B5EF4-FFF2-40B4-BE49-F238E27FC236}">
                <a16:creationId xmlns:a16="http://schemas.microsoft.com/office/drawing/2014/main" id="{2E515DDF-3F09-501B-13BB-1AD84D974834}"/>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F548E-DDAE-4D41-99BD-B33D52C0805E}" type="slidenum">
              <a:rPr lang="en-US" smtClean="0"/>
              <a:t>‹#›</a:t>
            </a:fld>
            <a:endParaRPr lang="en-US"/>
          </a:p>
        </p:txBody>
      </p:sp>
      <p:sp>
        <p:nvSpPr>
          <p:cNvPr id="12" name="Footer Placeholder 4">
            <a:extLst>
              <a:ext uri="{FF2B5EF4-FFF2-40B4-BE49-F238E27FC236}">
                <a16:creationId xmlns:a16="http://schemas.microsoft.com/office/drawing/2014/main" id="{EA752A7A-BE36-BC6C-3017-9FC23B198E4A}"/>
              </a:ext>
            </a:extLst>
          </p:cNvPr>
          <p:cNvSpPr txBox="1">
            <a:spLocks/>
          </p:cNvSpPr>
          <p:nvPr/>
        </p:nvSpPr>
        <p:spPr>
          <a:xfrm>
            <a:off x="4038600" y="2381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B050"/>
                </a:solidFill>
              </a:rPr>
              <a:t>UNCLASSIFIED</a:t>
            </a:r>
          </a:p>
        </p:txBody>
      </p:sp>
      <p:sp>
        <p:nvSpPr>
          <p:cNvPr id="13" name="Footer Placeholder 4">
            <a:extLst>
              <a:ext uri="{FF2B5EF4-FFF2-40B4-BE49-F238E27FC236}">
                <a16:creationId xmlns:a16="http://schemas.microsoft.com/office/drawing/2014/main" id="{9229DB0D-CE5E-90AE-2C59-C4BB79AFE643}"/>
              </a:ext>
            </a:extLst>
          </p:cNvPr>
          <p:cNvSpPr txBox="1">
            <a:spLocks/>
          </p:cNvSpPr>
          <p:nvPr/>
        </p:nvSpPr>
        <p:spPr>
          <a:xfrm>
            <a:off x="4038600" y="646906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B050"/>
                </a:solidFill>
              </a:rPr>
              <a:t>UNCLASSIFIED</a:t>
            </a:r>
          </a:p>
        </p:txBody>
      </p:sp>
      <p:sp>
        <p:nvSpPr>
          <p:cNvPr id="17" name="Freeform 16">
            <a:extLst>
              <a:ext uri="{FF2B5EF4-FFF2-40B4-BE49-F238E27FC236}">
                <a16:creationId xmlns:a16="http://schemas.microsoft.com/office/drawing/2014/main" id="{A601E4D1-1541-E52F-6F8A-B10BC0A3BA7F}"/>
              </a:ext>
            </a:extLst>
          </p:cNvPr>
          <p:cNvSpPr/>
          <p:nvPr/>
        </p:nvSpPr>
        <p:spPr>
          <a:xfrm>
            <a:off x="0" y="1343143"/>
            <a:ext cx="12192000" cy="179387"/>
          </a:xfrm>
          <a:custGeom>
            <a:avLst/>
            <a:gdLst/>
            <a:ahLst/>
            <a:cxnLst/>
            <a:rect l="l" t="t" r="r" b="b"/>
            <a:pathLst>
              <a:path w="12192000" h="179387">
                <a:moveTo>
                  <a:pt x="11720830" y="80970"/>
                </a:moveTo>
                <a:cubicBezTo>
                  <a:pt x="11718608" y="80970"/>
                  <a:pt x="11716675" y="81748"/>
                  <a:pt x="11715029" y="83304"/>
                </a:cubicBezTo>
                <a:cubicBezTo>
                  <a:pt x="11713385" y="84860"/>
                  <a:pt x="11712562" y="87015"/>
                  <a:pt x="11712562" y="89771"/>
                </a:cubicBezTo>
                <a:cubicBezTo>
                  <a:pt x="11712562" y="92616"/>
                  <a:pt x="11713385" y="94816"/>
                  <a:pt x="11715029" y="96372"/>
                </a:cubicBezTo>
                <a:cubicBezTo>
                  <a:pt x="11716675" y="97928"/>
                  <a:pt x="11718608" y="98706"/>
                  <a:pt x="11720830" y="98706"/>
                </a:cubicBezTo>
                <a:cubicBezTo>
                  <a:pt x="11723052" y="98706"/>
                  <a:pt x="11724986" y="97928"/>
                  <a:pt x="11726631" y="96372"/>
                </a:cubicBezTo>
                <a:cubicBezTo>
                  <a:pt x="11728275" y="94816"/>
                  <a:pt x="11729098" y="92616"/>
                  <a:pt x="11729098" y="89771"/>
                </a:cubicBezTo>
                <a:cubicBezTo>
                  <a:pt x="11729098" y="87015"/>
                  <a:pt x="11728275" y="84860"/>
                  <a:pt x="11726631" y="83304"/>
                </a:cubicBezTo>
                <a:cubicBezTo>
                  <a:pt x="11724986" y="81748"/>
                  <a:pt x="11723052" y="80970"/>
                  <a:pt x="11720830" y="80970"/>
                </a:cubicBezTo>
                <a:close/>
                <a:moveTo>
                  <a:pt x="11558905" y="80970"/>
                </a:moveTo>
                <a:cubicBezTo>
                  <a:pt x="11556682" y="80970"/>
                  <a:pt x="11554750" y="81748"/>
                  <a:pt x="11553104" y="83304"/>
                </a:cubicBezTo>
                <a:cubicBezTo>
                  <a:pt x="11551459" y="84860"/>
                  <a:pt x="11550637" y="87015"/>
                  <a:pt x="11550637" y="89771"/>
                </a:cubicBezTo>
                <a:cubicBezTo>
                  <a:pt x="11550637" y="92616"/>
                  <a:pt x="11551459" y="94816"/>
                  <a:pt x="11553104" y="96372"/>
                </a:cubicBezTo>
                <a:cubicBezTo>
                  <a:pt x="11554750" y="97928"/>
                  <a:pt x="11556682" y="98706"/>
                  <a:pt x="11558905" y="98706"/>
                </a:cubicBezTo>
                <a:cubicBezTo>
                  <a:pt x="11561127" y="98706"/>
                  <a:pt x="11563061" y="97928"/>
                  <a:pt x="11564706" y="96372"/>
                </a:cubicBezTo>
                <a:cubicBezTo>
                  <a:pt x="11566350" y="94816"/>
                  <a:pt x="11567173" y="92616"/>
                  <a:pt x="11567173" y="89771"/>
                </a:cubicBezTo>
                <a:cubicBezTo>
                  <a:pt x="11567173" y="87015"/>
                  <a:pt x="11566350" y="84860"/>
                  <a:pt x="11564706" y="83304"/>
                </a:cubicBezTo>
                <a:cubicBezTo>
                  <a:pt x="11563061" y="81748"/>
                  <a:pt x="11561127" y="80970"/>
                  <a:pt x="11558905" y="80970"/>
                </a:cubicBezTo>
                <a:close/>
                <a:moveTo>
                  <a:pt x="11406505" y="80970"/>
                </a:moveTo>
                <a:cubicBezTo>
                  <a:pt x="11404282" y="80970"/>
                  <a:pt x="11402348" y="81748"/>
                  <a:pt x="11400704" y="83304"/>
                </a:cubicBezTo>
                <a:cubicBezTo>
                  <a:pt x="11399060" y="84860"/>
                  <a:pt x="11398237" y="87015"/>
                  <a:pt x="11398237" y="89771"/>
                </a:cubicBezTo>
                <a:cubicBezTo>
                  <a:pt x="11398237" y="92616"/>
                  <a:pt x="11399060" y="94816"/>
                  <a:pt x="11400704" y="96372"/>
                </a:cubicBezTo>
                <a:cubicBezTo>
                  <a:pt x="11402348" y="97928"/>
                  <a:pt x="11404282" y="98706"/>
                  <a:pt x="11406505" y="98706"/>
                </a:cubicBezTo>
                <a:cubicBezTo>
                  <a:pt x="11408727" y="98706"/>
                  <a:pt x="11410661" y="97928"/>
                  <a:pt x="11412306" y="96372"/>
                </a:cubicBezTo>
                <a:cubicBezTo>
                  <a:pt x="11413950" y="94816"/>
                  <a:pt x="11414773" y="92616"/>
                  <a:pt x="11414773" y="89771"/>
                </a:cubicBezTo>
                <a:cubicBezTo>
                  <a:pt x="11414773" y="87015"/>
                  <a:pt x="11413950" y="84860"/>
                  <a:pt x="11412306" y="83304"/>
                </a:cubicBezTo>
                <a:cubicBezTo>
                  <a:pt x="11410661" y="81748"/>
                  <a:pt x="11408727" y="80970"/>
                  <a:pt x="11406505" y="80970"/>
                </a:cubicBezTo>
                <a:close/>
                <a:moveTo>
                  <a:pt x="11320780" y="80970"/>
                </a:moveTo>
                <a:cubicBezTo>
                  <a:pt x="11318557" y="80970"/>
                  <a:pt x="11316623" y="81748"/>
                  <a:pt x="11314979" y="83304"/>
                </a:cubicBezTo>
                <a:cubicBezTo>
                  <a:pt x="11313334" y="84860"/>
                  <a:pt x="11312512" y="87015"/>
                  <a:pt x="11312512" y="89771"/>
                </a:cubicBezTo>
                <a:cubicBezTo>
                  <a:pt x="11312512" y="92616"/>
                  <a:pt x="11313334" y="94816"/>
                  <a:pt x="11314979" y="96372"/>
                </a:cubicBezTo>
                <a:cubicBezTo>
                  <a:pt x="11316623" y="97928"/>
                  <a:pt x="11318557" y="98706"/>
                  <a:pt x="11320780" y="98706"/>
                </a:cubicBezTo>
                <a:cubicBezTo>
                  <a:pt x="11323002" y="98706"/>
                  <a:pt x="11324936" y="97928"/>
                  <a:pt x="11326581" y="96372"/>
                </a:cubicBezTo>
                <a:cubicBezTo>
                  <a:pt x="11328225" y="94816"/>
                  <a:pt x="11329048" y="92616"/>
                  <a:pt x="11329048" y="89771"/>
                </a:cubicBezTo>
                <a:cubicBezTo>
                  <a:pt x="11329048" y="87015"/>
                  <a:pt x="11328225" y="84860"/>
                  <a:pt x="11326581" y="83304"/>
                </a:cubicBezTo>
                <a:cubicBezTo>
                  <a:pt x="11324936" y="81748"/>
                  <a:pt x="11323002" y="80970"/>
                  <a:pt x="11320780" y="80970"/>
                </a:cubicBezTo>
                <a:close/>
                <a:moveTo>
                  <a:pt x="11244580" y="80970"/>
                </a:moveTo>
                <a:cubicBezTo>
                  <a:pt x="11242357" y="80970"/>
                  <a:pt x="11240423" y="81748"/>
                  <a:pt x="11238779" y="83304"/>
                </a:cubicBezTo>
                <a:cubicBezTo>
                  <a:pt x="11237134" y="84860"/>
                  <a:pt x="11236312" y="87015"/>
                  <a:pt x="11236312" y="89771"/>
                </a:cubicBezTo>
                <a:cubicBezTo>
                  <a:pt x="11236312" y="92616"/>
                  <a:pt x="11237134" y="94816"/>
                  <a:pt x="11238779" y="96372"/>
                </a:cubicBezTo>
                <a:cubicBezTo>
                  <a:pt x="11240423" y="97928"/>
                  <a:pt x="11242357" y="98706"/>
                  <a:pt x="11244580" y="98706"/>
                </a:cubicBezTo>
                <a:cubicBezTo>
                  <a:pt x="11246802" y="98706"/>
                  <a:pt x="11248736" y="97928"/>
                  <a:pt x="11250381" y="96372"/>
                </a:cubicBezTo>
                <a:cubicBezTo>
                  <a:pt x="11252025" y="94816"/>
                  <a:pt x="11252848" y="92616"/>
                  <a:pt x="11252848" y="89771"/>
                </a:cubicBezTo>
                <a:cubicBezTo>
                  <a:pt x="11252848" y="87015"/>
                  <a:pt x="11252025" y="84860"/>
                  <a:pt x="11250381" y="83304"/>
                </a:cubicBezTo>
                <a:cubicBezTo>
                  <a:pt x="11248736" y="81748"/>
                  <a:pt x="11246802" y="80970"/>
                  <a:pt x="11244580" y="80970"/>
                </a:cubicBezTo>
                <a:close/>
                <a:moveTo>
                  <a:pt x="11168380" y="80970"/>
                </a:moveTo>
                <a:cubicBezTo>
                  <a:pt x="11166157" y="80970"/>
                  <a:pt x="11164223" y="81748"/>
                  <a:pt x="11162579" y="83304"/>
                </a:cubicBezTo>
                <a:cubicBezTo>
                  <a:pt x="11160934" y="84860"/>
                  <a:pt x="11160112" y="87015"/>
                  <a:pt x="11160112" y="89771"/>
                </a:cubicBezTo>
                <a:cubicBezTo>
                  <a:pt x="11160112" y="92616"/>
                  <a:pt x="11160934" y="94816"/>
                  <a:pt x="11162579" y="96372"/>
                </a:cubicBezTo>
                <a:cubicBezTo>
                  <a:pt x="11164223" y="97928"/>
                  <a:pt x="11166157" y="98706"/>
                  <a:pt x="11168380" y="98706"/>
                </a:cubicBezTo>
                <a:cubicBezTo>
                  <a:pt x="11170602" y="98706"/>
                  <a:pt x="11172536" y="97928"/>
                  <a:pt x="11174181" y="96372"/>
                </a:cubicBezTo>
                <a:cubicBezTo>
                  <a:pt x="11175825" y="94816"/>
                  <a:pt x="11176648" y="92616"/>
                  <a:pt x="11176648" y="89771"/>
                </a:cubicBezTo>
                <a:cubicBezTo>
                  <a:pt x="11176648" y="87015"/>
                  <a:pt x="11175825" y="84860"/>
                  <a:pt x="11174181" y="83304"/>
                </a:cubicBezTo>
                <a:cubicBezTo>
                  <a:pt x="11172536" y="81748"/>
                  <a:pt x="11170602" y="80970"/>
                  <a:pt x="11168380" y="80970"/>
                </a:cubicBezTo>
                <a:close/>
                <a:moveTo>
                  <a:pt x="10930255" y="80970"/>
                </a:moveTo>
                <a:cubicBezTo>
                  <a:pt x="10928032" y="80970"/>
                  <a:pt x="10926098" y="81748"/>
                  <a:pt x="10924454" y="83304"/>
                </a:cubicBezTo>
                <a:cubicBezTo>
                  <a:pt x="10922809" y="84860"/>
                  <a:pt x="10921987" y="87015"/>
                  <a:pt x="10921987" y="89771"/>
                </a:cubicBezTo>
                <a:cubicBezTo>
                  <a:pt x="10921987" y="92616"/>
                  <a:pt x="10922809" y="94816"/>
                  <a:pt x="10924454" y="96372"/>
                </a:cubicBezTo>
                <a:cubicBezTo>
                  <a:pt x="10926098" y="97928"/>
                  <a:pt x="10928032" y="98706"/>
                  <a:pt x="10930255" y="98706"/>
                </a:cubicBezTo>
                <a:cubicBezTo>
                  <a:pt x="10932477" y="98706"/>
                  <a:pt x="10934411" y="97928"/>
                  <a:pt x="10936056" y="96372"/>
                </a:cubicBezTo>
                <a:cubicBezTo>
                  <a:pt x="10937700" y="94816"/>
                  <a:pt x="10938523" y="92616"/>
                  <a:pt x="10938523" y="89771"/>
                </a:cubicBezTo>
                <a:cubicBezTo>
                  <a:pt x="10938523" y="87015"/>
                  <a:pt x="10937700" y="84860"/>
                  <a:pt x="10936056" y="83304"/>
                </a:cubicBezTo>
                <a:cubicBezTo>
                  <a:pt x="10934411" y="81748"/>
                  <a:pt x="10932477" y="80970"/>
                  <a:pt x="10930255" y="80970"/>
                </a:cubicBezTo>
                <a:close/>
                <a:moveTo>
                  <a:pt x="10768330" y="80970"/>
                </a:moveTo>
                <a:cubicBezTo>
                  <a:pt x="10766107" y="80970"/>
                  <a:pt x="10764173" y="81748"/>
                  <a:pt x="10762529" y="83304"/>
                </a:cubicBezTo>
                <a:cubicBezTo>
                  <a:pt x="10760884" y="84860"/>
                  <a:pt x="10760062" y="87015"/>
                  <a:pt x="10760062" y="89771"/>
                </a:cubicBezTo>
                <a:cubicBezTo>
                  <a:pt x="10760062" y="92616"/>
                  <a:pt x="10760884" y="94816"/>
                  <a:pt x="10762529" y="96372"/>
                </a:cubicBezTo>
                <a:cubicBezTo>
                  <a:pt x="10764173" y="97928"/>
                  <a:pt x="10766107" y="98706"/>
                  <a:pt x="10768330" y="98706"/>
                </a:cubicBezTo>
                <a:cubicBezTo>
                  <a:pt x="10770552" y="98706"/>
                  <a:pt x="10772486" y="97928"/>
                  <a:pt x="10774131" y="96372"/>
                </a:cubicBezTo>
                <a:cubicBezTo>
                  <a:pt x="10775775" y="94816"/>
                  <a:pt x="10776598" y="92616"/>
                  <a:pt x="10776598" y="89771"/>
                </a:cubicBezTo>
                <a:cubicBezTo>
                  <a:pt x="10776598" y="87015"/>
                  <a:pt x="10775775" y="84860"/>
                  <a:pt x="10774131" y="83304"/>
                </a:cubicBezTo>
                <a:cubicBezTo>
                  <a:pt x="10772486" y="81748"/>
                  <a:pt x="10770552" y="80970"/>
                  <a:pt x="10768330" y="80970"/>
                </a:cubicBezTo>
                <a:close/>
                <a:moveTo>
                  <a:pt x="10692130" y="80970"/>
                </a:moveTo>
                <a:cubicBezTo>
                  <a:pt x="10689907" y="80970"/>
                  <a:pt x="10687973" y="81748"/>
                  <a:pt x="10686329" y="83304"/>
                </a:cubicBezTo>
                <a:cubicBezTo>
                  <a:pt x="10684684" y="84860"/>
                  <a:pt x="10683862" y="87015"/>
                  <a:pt x="10683862" y="89771"/>
                </a:cubicBezTo>
                <a:cubicBezTo>
                  <a:pt x="10683862" y="92616"/>
                  <a:pt x="10684684" y="94816"/>
                  <a:pt x="10686329" y="96372"/>
                </a:cubicBezTo>
                <a:cubicBezTo>
                  <a:pt x="10687973" y="97928"/>
                  <a:pt x="10689907" y="98706"/>
                  <a:pt x="10692130" y="98706"/>
                </a:cubicBezTo>
                <a:cubicBezTo>
                  <a:pt x="10694352" y="98706"/>
                  <a:pt x="10696286" y="97928"/>
                  <a:pt x="10697931" y="96372"/>
                </a:cubicBezTo>
                <a:cubicBezTo>
                  <a:pt x="10699575" y="94816"/>
                  <a:pt x="10700398" y="92616"/>
                  <a:pt x="10700398" y="89771"/>
                </a:cubicBezTo>
                <a:cubicBezTo>
                  <a:pt x="10700398" y="87015"/>
                  <a:pt x="10699575" y="84860"/>
                  <a:pt x="10697931" y="83304"/>
                </a:cubicBezTo>
                <a:cubicBezTo>
                  <a:pt x="10696286" y="81748"/>
                  <a:pt x="10694352" y="80970"/>
                  <a:pt x="10692130" y="80970"/>
                </a:cubicBezTo>
                <a:close/>
                <a:moveTo>
                  <a:pt x="10454005" y="80970"/>
                </a:moveTo>
                <a:cubicBezTo>
                  <a:pt x="10451782" y="80970"/>
                  <a:pt x="10449848" y="81748"/>
                  <a:pt x="10448204" y="83304"/>
                </a:cubicBezTo>
                <a:cubicBezTo>
                  <a:pt x="10446559" y="84860"/>
                  <a:pt x="10445737" y="87015"/>
                  <a:pt x="10445737" y="89771"/>
                </a:cubicBezTo>
                <a:cubicBezTo>
                  <a:pt x="10445737" y="92616"/>
                  <a:pt x="10446559" y="94816"/>
                  <a:pt x="10448204" y="96372"/>
                </a:cubicBezTo>
                <a:cubicBezTo>
                  <a:pt x="10449848" y="97928"/>
                  <a:pt x="10451782" y="98706"/>
                  <a:pt x="10454005" y="98706"/>
                </a:cubicBezTo>
                <a:cubicBezTo>
                  <a:pt x="10456227" y="98706"/>
                  <a:pt x="10458161" y="97928"/>
                  <a:pt x="10459806" y="96372"/>
                </a:cubicBezTo>
                <a:cubicBezTo>
                  <a:pt x="10461450" y="94816"/>
                  <a:pt x="10462273" y="92616"/>
                  <a:pt x="10462273" y="89771"/>
                </a:cubicBezTo>
                <a:cubicBezTo>
                  <a:pt x="10462273" y="87015"/>
                  <a:pt x="10461450" y="84860"/>
                  <a:pt x="10459806" y="83304"/>
                </a:cubicBezTo>
                <a:cubicBezTo>
                  <a:pt x="10458161" y="81748"/>
                  <a:pt x="10456227" y="80970"/>
                  <a:pt x="10454005" y="80970"/>
                </a:cubicBezTo>
                <a:close/>
                <a:moveTo>
                  <a:pt x="10139681" y="80970"/>
                </a:moveTo>
                <a:cubicBezTo>
                  <a:pt x="10137458" y="80970"/>
                  <a:pt x="10135525" y="81748"/>
                  <a:pt x="10133881" y="83304"/>
                </a:cubicBezTo>
                <a:cubicBezTo>
                  <a:pt x="10132236" y="84860"/>
                  <a:pt x="10131414" y="87015"/>
                  <a:pt x="10131414" y="89771"/>
                </a:cubicBezTo>
                <a:cubicBezTo>
                  <a:pt x="10131414" y="92616"/>
                  <a:pt x="10132236" y="94816"/>
                  <a:pt x="10133881" y="96372"/>
                </a:cubicBezTo>
                <a:cubicBezTo>
                  <a:pt x="10135525" y="97928"/>
                  <a:pt x="10137458" y="98706"/>
                  <a:pt x="10139681" y="98706"/>
                </a:cubicBezTo>
                <a:cubicBezTo>
                  <a:pt x="10141904" y="98706"/>
                  <a:pt x="10143838" y="97928"/>
                  <a:pt x="10145482" y="96372"/>
                </a:cubicBezTo>
                <a:cubicBezTo>
                  <a:pt x="10147126" y="94816"/>
                  <a:pt x="10147949" y="92616"/>
                  <a:pt x="10147949" y="89771"/>
                </a:cubicBezTo>
                <a:cubicBezTo>
                  <a:pt x="10147949" y="87015"/>
                  <a:pt x="10147126" y="84860"/>
                  <a:pt x="10145482" y="83304"/>
                </a:cubicBezTo>
                <a:cubicBezTo>
                  <a:pt x="10143838" y="81748"/>
                  <a:pt x="10141904" y="80970"/>
                  <a:pt x="10139681" y="80970"/>
                </a:cubicBezTo>
                <a:close/>
                <a:moveTo>
                  <a:pt x="10053956" y="80970"/>
                </a:moveTo>
                <a:cubicBezTo>
                  <a:pt x="10051733" y="80970"/>
                  <a:pt x="10049800" y="81748"/>
                  <a:pt x="10048156" y="83304"/>
                </a:cubicBezTo>
                <a:cubicBezTo>
                  <a:pt x="10046510" y="84860"/>
                  <a:pt x="10045688" y="87015"/>
                  <a:pt x="10045688" y="89771"/>
                </a:cubicBezTo>
                <a:cubicBezTo>
                  <a:pt x="10045688" y="92616"/>
                  <a:pt x="10046510" y="94816"/>
                  <a:pt x="10048156" y="96372"/>
                </a:cubicBezTo>
                <a:cubicBezTo>
                  <a:pt x="10049800" y="97928"/>
                  <a:pt x="10051733" y="98706"/>
                  <a:pt x="10053956" y="98706"/>
                </a:cubicBezTo>
                <a:cubicBezTo>
                  <a:pt x="10056178" y="98706"/>
                  <a:pt x="10058112" y="97928"/>
                  <a:pt x="10059757" y="96372"/>
                </a:cubicBezTo>
                <a:cubicBezTo>
                  <a:pt x="10061401" y="94816"/>
                  <a:pt x="10062224" y="92616"/>
                  <a:pt x="10062224" y="89771"/>
                </a:cubicBezTo>
                <a:cubicBezTo>
                  <a:pt x="10062224" y="87015"/>
                  <a:pt x="10061401" y="84860"/>
                  <a:pt x="10059757" y="83304"/>
                </a:cubicBezTo>
                <a:cubicBezTo>
                  <a:pt x="10058112" y="81748"/>
                  <a:pt x="10056178" y="80970"/>
                  <a:pt x="10053956" y="80970"/>
                </a:cubicBezTo>
                <a:close/>
                <a:moveTo>
                  <a:pt x="9968231" y="80970"/>
                </a:moveTo>
                <a:cubicBezTo>
                  <a:pt x="9966008" y="80970"/>
                  <a:pt x="9964075" y="81748"/>
                  <a:pt x="9962431" y="83304"/>
                </a:cubicBezTo>
                <a:cubicBezTo>
                  <a:pt x="9960785" y="84860"/>
                  <a:pt x="9959963" y="87015"/>
                  <a:pt x="9959963" y="89771"/>
                </a:cubicBezTo>
                <a:cubicBezTo>
                  <a:pt x="9959963" y="92616"/>
                  <a:pt x="9960785" y="94816"/>
                  <a:pt x="9962431" y="96372"/>
                </a:cubicBezTo>
                <a:cubicBezTo>
                  <a:pt x="9964075" y="97928"/>
                  <a:pt x="9966008" y="98706"/>
                  <a:pt x="9968231" y="98706"/>
                </a:cubicBezTo>
                <a:cubicBezTo>
                  <a:pt x="9970453" y="98706"/>
                  <a:pt x="9972387" y="97928"/>
                  <a:pt x="9974032" y="96372"/>
                </a:cubicBezTo>
                <a:cubicBezTo>
                  <a:pt x="9975676" y="94816"/>
                  <a:pt x="9976499" y="92616"/>
                  <a:pt x="9976499" y="89771"/>
                </a:cubicBezTo>
                <a:cubicBezTo>
                  <a:pt x="9976499" y="87015"/>
                  <a:pt x="9975676" y="84860"/>
                  <a:pt x="9974032" y="83304"/>
                </a:cubicBezTo>
                <a:cubicBezTo>
                  <a:pt x="9972387" y="81748"/>
                  <a:pt x="9970453" y="80970"/>
                  <a:pt x="9968231" y="80970"/>
                </a:cubicBezTo>
                <a:close/>
                <a:moveTo>
                  <a:pt x="9730106" y="80970"/>
                </a:moveTo>
                <a:cubicBezTo>
                  <a:pt x="9727883" y="80970"/>
                  <a:pt x="9725949" y="81748"/>
                  <a:pt x="9724305" y="83304"/>
                </a:cubicBezTo>
                <a:cubicBezTo>
                  <a:pt x="9722660" y="84860"/>
                  <a:pt x="9721838" y="87015"/>
                  <a:pt x="9721838" y="89771"/>
                </a:cubicBezTo>
                <a:cubicBezTo>
                  <a:pt x="9721838" y="92616"/>
                  <a:pt x="9722660" y="94816"/>
                  <a:pt x="9724305" y="96372"/>
                </a:cubicBezTo>
                <a:cubicBezTo>
                  <a:pt x="9725949" y="97928"/>
                  <a:pt x="9727883" y="98706"/>
                  <a:pt x="9730106" y="98706"/>
                </a:cubicBezTo>
                <a:cubicBezTo>
                  <a:pt x="9732328" y="98706"/>
                  <a:pt x="9734262" y="97928"/>
                  <a:pt x="9735907" y="96372"/>
                </a:cubicBezTo>
                <a:cubicBezTo>
                  <a:pt x="9737551" y="94816"/>
                  <a:pt x="9738374" y="92616"/>
                  <a:pt x="9738374" y="89771"/>
                </a:cubicBezTo>
                <a:cubicBezTo>
                  <a:pt x="9738374" y="87015"/>
                  <a:pt x="9737551" y="84860"/>
                  <a:pt x="9735907" y="83304"/>
                </a:cubicBezTo>
                <a:cubicBezTo>
                  <a:pt x="9734262" y="81748"/>
                  <a:pt x="9732328" y="80970"/>
                  <a:pt x="9730106" y="80970"/>
                </a:cubicBezTo>
                <a:close/>
                <a:moveTo>
                  <a:pt x="9577706" y="80970"/>
                </a:moveTo>
                <a:cubicBezTo>
                  <a:pt x="9575483" y="80970"/>
                  <a:pt x="9573549" y="81748"/>
                  <a:pt x="9571905" y="83304"/>
                </a:cubicBezTo>
                <a:cubicBezTo>
                  <a:pt x="9570260" y="84860"/>
                  <a:pt x="9569438" y="87015"/>
                  <a:pt x="9569438" y="89771"/>
                </a:cubicBezTo>
                <a:cubicBezTo>
                  <a:pt x="9569438" y="92616"/>
                  <a:pt x="9570260" y="94816"/>
                  <a:pt x="9571905" y="96372"/>
                </a:cubicBezTo>
                <a:cubicBezTo>
                  <a:pt x="9573549" y="97928"/>
                  <a:pt x="9575483" y="98706"/>
                  <a:pt x="9577706" y="98706"/>
                </a:cubicBezTo>
                <a:cubicBezTo>
                  <a:pt x="9579928" y="98706"/>
                  <a:pt x="9581861" y="97928"/>
                  <a:pt x="9583507" y="96372"/>
                </a:cubicBezTo>
                <a:cubicBezTo>
                  <a:pt x="9585150" y="94816"/>
                  <a:pt x="9585973" y="92616"/>
                  <a:pt x="9585973" y="89771"/>
                </a:cubicBezTo>
                <a:cubicBezTo>
                  <a:pt x="9585973" y="87015"/>
                  <a:pt x="9585150" y="84860"/>
                  <a:pt x="9583507" y="83304"/>
                </a:cubicBezTo>
                <a:cubicBezTo>
                  <a:pt x="9581861" y="81748"/>
                  <a:pt x="9579928" y="80970"/>
                  <a:pt x="9577706" y="80970"/>
                </a:cubicBezTo>
                <a:close/>
                <a:moveTo>
                  <a:pt x="9415780" y="80970"/>
                </a:moveTo>
                <a:cubicBezTo>
                  <a:pt x="9413557" y="80970"/>
                  <a:pt x="9411623" y="81748"/>
                  <a:pt x="9409979" y="83304"/>
                </a:cubicBezTo>
                <a:cubicBezTo>
                  <a:pt x="9408335" y="84860"/>
                  <a:pt x="9407513" y="87015"/>
                  <a:pt x="9407513" y="89771"/>
                </a:cubicBezTo>
                <a:cubicBezTo>
                  <a:pt x="9407513" y="92616"/>
                  <a:pt x="9408335" y="94816"/>
                  <a:pt x="9409979" y="96372"/>
                </a:cubicBezTo>
                <a:cubicBezTo>
                  <a:pt x="9411623" y="97928"/>
                  <a:pt x="9413557" y="98706"/>
                  <a:pt x="9415780" y="98706"/>
                </a:cubicBezTo>
                <a:cubicBezTo>
                  <a:pt x="9418002" y="98706"/>
                  <a:pt x="9419936" y="97928"/>
                  <a:pt x="9421581" y="96372"/>
                </a:cubicBezTo>
                <a:cubicBezTo>
                  <a:pt x="9423225" y="94816"/>
                  <a:pt x="9424047" y="92616"/>
                  <a:pt x="9424048" y="89771"/>
                </a:cubicBezTo>
                <a:cubicBezTo>
                  <a:pt x="9424047" y="87015"/>
                  <a:pt x="9423225" y="84860"/>
                  <a:pt x="9421581" y="83304"/>
                </a:cubicBezTo>
                <a:cubicBezTo>
                  <a:pt x="9419936" y="81748"/>
                  <a:pt x="9418002" y="80970"/>
                  <a:pt x="9415780" y="80970"/>
                </a:cubicBezTo>
                <a:close/>
                <a:moveTo>
                  <a:pt x="9339580" y="80970"/>
                </a:moveTo>
                <a:cubicBezTo>
                  <a:pt x="9337357" y="80970"/>
                  <a:pt x="9335423" y="81748"/>
                  <a:pt x="9333779" y="83304"/>
                </a:cubicBezTo>
                <a:cubicBezTo>
                  <a:pt x="9332134" y="84860"/>
                  <a:pt x="9331312" y="87015"/>
                  <a:pt x="9331312" y="89771"/>
                </a:cubicBezTo>
                <a:cubicBezTo>
                  <a:pt x="9331312" y="92616"/>
                  <a:pt x="9332134" y="94816"/>
                  <a:pt x="9333779" y="96372"/>
                </a:cubicBezTo>
                <a:cubicBezTo>
                  <a:pt x="9335423" y="97928"/>
                  <a:pt x="9337357" y="98706"/>
                  <a:pt x="9339580" y="98706"/>
                </a:cubicBezTo>
                <a:cubicBezTo>
                  <a:pt x="9341802" y="98706"/>
                  <a:pt x="9343736" y="97928"/>
                  <a:pt x="9345381" y="96372"/>
                </a:cubicBezTo>
                <a:cubicBezTo>
                  <a:pt x="9347024" y="94816"/>
                  <a:pt x="9347848" y="92616"/>
                  <a:pt x="9347848" y="89771"/>
                </a:cubicBezTo>
                <a:cubicBezTo>
                  <a:pt x="9347848" y="87015"/>
                  <a:pt x="9347024" y="84860"/>
                  <a:pt x="9345381" y="83304"/>
                </a:cubicBezTo>
                <a:cubicBezTo>
                  <a:pt x="9343736" y="81748"/>
                  <a:pt x="9341802" y="80970"/>
                  <a:pt x="9339580" y="80970"/>
                </a:cubicBezTo>
                <a:close/>
                <a:moveTo>
                  <a:pt x="9015730" y="80970"/>
                </a:moveTo>
                <a:cubicBezTo>
                  <a:pt x="9013507" y="80970"/>
                  <a:pt x="9011573" y="81748"/>
                  <a:pt x="9009929" y="83304"/>
                </a:cubicBezTo>
                <a:cubicBezTo>
                  <a:pt x="9008285" y="84860"/>
                  <a:pt x="9007463" y="87015"/>
                  <a:pt x="9007463" y="89771"/>
                </a:cubicBezTo>
                <a:cubicBezTo>
                  <a:pt x="9007463" y="92616"/>
                  <a:pt x="9008285" y="94816"/>
                  <a:pt x="9009929" y="96372"/>
                </a:cubicBezTo>
                <a:cubicBezTo>
                  <a:pt x="9011573" y="97928"/>
                  <a:pt x="9013507" y="98706"/>
                  <a:pt x="9015730" y="98706"/>
                </a:cubicBezTo>
                <a:cubicBezTo>
                  <a:pt x="9017952" y="98706"/>
                  <a:pt x="9019886" y="97928"/>
                  <a:pt x="9021531" y="96372"/>
                </a:cubicBezTo>
                <a:cubicBezTo>
                  <a:pt x="9023175" y="94816"/>
                  <a:pt x="9023997" y="92616"/>
                  <a:pt x="9023998" y="89771"/>
                </a:cubicBezTo>
                <a:cubicBezTo>
                  <a:pt x="9023997" y="87015"/>
                  <a:pt x="9023175" y="84860"/>
                  <a:pt x="9021531" y="83304"/>
                </a:cubicBezTo>
                <a:cubicBezTo>
                  <a:pt x="9019886" y="81748"/>
                  <a:pt x="9017952" y="80970"/>
                  <a:pt x="9015730" y="80970"/>
                </a:cubicBezTo>
                <a:close/>
                <a:moveTo>
                  <a:pt x="8539480" y="80970"/>
                </a:moveTo>
                <a:cubicBezTo>
                  <a:pt x="8537257" y="80970"/>
                  <a:pt x="8535323" y="81748"/>
                  <a:pt x="8533679" y="83304"/>
                </a:cubicBezTo>
                <a:cubicBezTo>
                  <a:pt x="8532034" y="84860"/>
                  <a:pt x="8531213" y="87015"/>
                  <a:pt x="8531213" y="89771"/>
                </a:cubicBezTo>
                <a:cubicBezTo>
                  <a:pt x="8531213" y="92616"/>
                  <a:pt x="8532034" y="94816"/>
                  <a:pt x="8533679" y="96372"/>
                </a:cubicBezTo>
                <a:cubicBezTo>
                  <a:pt x="8535323" y="97928"/>
                  <a:pt x="8537257" y="98706"/>
                  <a:pt x="8539480" y="98706"/>
                </a:cubicBezTo>
                <a:cubicBezTo>
                  <a:pt x="8541702" y="98706"/>
                  <a:pt x="8543636" y="97928"/>
                  <a:pt x="8545281" y="96372"/>
                </a:cubicBezTo>
                <a:cubicBezTo>
                  <a:pt x="8546924" y="94816"/>
                  <a:pt x="8547747" y="92616"/>
                  <a:pt x="8547748" y="89771"/>
                </a:cubicBezTo>
                <a:cubicBezTo>
                  <a:pt x="8547747" y="87015"/>
                  <a:pt x="8546924" y="84860"/>
                  <a:pt x="8545281" y="83304"/>
                </a:cubicBezTo>
                <a:cubicBezTo>
                  <a:pt x="8543636" y="81748"/>
                  <a:pt x="8541702" y="80970"/>
                  <a:pt x="8539480" y="80970"/>
                </a:cubicBezTo>
                <a:close/>
                <a:moveTo>
                  <a:pt x="8301355" y="80970"/>
                </a:moveTo>
                <a:cubicBezTo>
                  <a:pt x="8299132" y="80970"/>
                  <a:pt x="8297199" y="81748"/>
                  <a:pt x="8295555" y="83304"/>
                </a:cubicBezTo>
                <a:cubicBezTo>
                  <a:pt x="8293910" y="84860"/>
                  <a:pt x="8293087" y="87015"/>
                  <a:pt x="8293087" y="89771"/>
                </a:cubicBezTo>
                <a:cubicBezTo>
                  <a:pt x="8293087" y="92616"/>
                  <a:pt x="8293910" y="94816"/>
                  <a:pt x="8295555" y="96372"/>
                </a:cubicBezTo>
                <a:cubicBezTo>
                  <a:pt x="8297199" y="97928"/>
                  <a:pt x="8299132" y="98706"/>
                  <a:pt x="8301355" y="98706"/>
                </a:cubicBezTo>
                <a:cubicBezTo>
                  <a:pt x="8303578" y="98706"/>
                  <a:pt x="8305512" y="97928"/>
                  <a:pt x="8307156" y="96372"/>
                </a:cubicBezTo>
                <a:cubicBezTo>
                  <a:pt x="8308800" y="94816"/>
                  <a:pt x="8309622" y="92616"/>
                  <a:pt x="8309623" y="89771"/>
                </a:cubicBezTo>
                <a:cubicBezTo>
                  <a:pt x="8309622" y="87015"/>
                  <a:pt x="8308800" y="84860"/>
                  <a:pt x="8307156" y="83304"/>
                </a:cubicBezTo>
                <a:cubicBezTo>
                  <a:pt x="8305512" y="81748"/>
                  <a:pt x="8303578" y="80970"/>
                  <a:pt x="8301355" y="80970"/>
                </a:cubicBezTo>
                <a:close/>
                <a:moveTo>
                  <a:pt x="8148955" y="80970"/>
                </a:moveTo>
                <a:cubicBezTo>
                  <a:pt x="8146732" y="80970"/>
                  <a:pt x="8144799" y="81748"/>
                  <a:pt x="8143154" y="83304"/>
                </a:cubicBezTo>
                <a:cubicBezTo>
                  <a:pt x="8141510" y="84860"/>
                  <a:pt x="8140687" y="87015"/>
                  <a:pt x="8140687" y="89771"/>
                </a:cubicBezTo>
                <a:cubicBezTo>
                  <a:pt x="8140687" y="92616"/>
                  <a:pt x="8141510" y="94816"/>
                  <a:pt x="8143154" y="96372"/>
                </a:cubicBezTo>
                <a:cubicBezTo>
                  <a:pt x="8144799" y="97928"/>
                  <a:pt x="8146732" y="98706"/>
                  <a:pt x="8148955" y="98706"/>
                </a:cubicBezTo>
                <a:cubicBezTo>
                  <a:pt x="8151177" y="98706"/>
                  <a:pt x="8153111" y="97928"/>
                  <a:pt x="8154756" y="96372"/>
                </a:cubicBezTo>
                <a:cubicBezTo>
                  <a:pt x="8156400" y="94816"/>
                  <a:pt x="8157222" y="92616"/>
                  <a:pt x="8157223" y="89771"/>
                </a:cubicBezTo>
                <a:cubicBezTo>
                  <a:pt x="8157222" y="87015"/>
                  <a:pt x="8156400" y="84860"/>
                  <a:pt x="8154756" y="83304"/>
                </a:cubicBezTo>
                <a:cubicBezTo>
                  <a:pt x="8153111" y="81748"/>
                  <a:pt x="8151177" y="80970"/>
                  <a:pt x="8148955" y="80970"/>
                </a:cubicBezTo>
                <a:close/>
                <a:moveTo>
                  <a:pt x="7910830" y="80970"/>
                </a:moveTo>
                <a:cubicBezTo>
                  <a:pt x="7908607" y="80970"/>
                  <a:pt x="7906673" y="81748"/>
                  <a:pt x="7905029" y="83304"/>
                </a:cubicBezTo>
                <a:cubicBezTo>
                  <a:pt x="7903384" y="84860"/>
                  <a:pt x="7902562" y="87015"/>
                  <a:pt x="7902562" y="89771"/>
                </a:cubicBezTo>
                <a:cubicBezTo>
                  <a:pt x="7902562" y="92616"/>
                  <a:pt x="7903384" y="94816"/>
                  <a:pt x="7905029" y="96372"/>
                </a:cubicBezTo>
                <a:cubicBezTo>
                  <a:pt x="7906673" y="97928"/>
                  <a:pt x="7908607" y="98706"/>
                  <a:pt x="7910830" y="98706"/>
                </a:cubicBezTo>
                <a:cubicBezTo>
                  <a:pt x="7913052" y="98706"/>
                  <a:pt x="7914985" y="97928"/>
                  <a:pt x="7916631" y="96372"/>
                </a:cubicBezTo>
                <a:cubicBezTo>
                  <a:pt x="7918275" y="94816"/>
                  <a:pt x="7919097" y="92616"/>
                  <a:pt x="7919097" y="89771"/>
                </a:cubicBezTo>
                <a:cubicBezTo>
                  <a:pt x="7919097" y="87015"/>
                  <a:pt x="7918275" y="84860"/>
                  <a:pt x="7916631" y="83304"/>
                </a:cubicBezTo>
                <a:cubicBezTo>
                  <a:pt x="7914985" y="81748"/>
                  <a:pt x="7913052" y="80970"/>
                  <a:pt x="7910830" y="80970"/>
                </a:cubicBezTo>
                <a:close/>
                <a:moveTo>
                  <a:pt x="7825105" y="80970"/>
                </a:moveTo>
                <a:cubicBezTo>
                  <a:pt x="7822882" y="80970"/>
                  <a:pt x="7820949" y="81748"/>
                  <a:pt x="7819305" y="83304"/>
                </a:cubicBezTo>
                <a:cubicBezTo>
                  <a:pt x="7817660" y="84860"/>
                  <a:pt x="7816837" y="87015"/>
                  <a:pt x="7816837" y="89771"/>
                </a:cubicBezTo>
                <a:cubicBezTo>
                  <a:pt x="7816837" y="92616"/>
                  <a:pt x="7817660" y="94816"/>
                  <a:pt x="7819305" y="96372"/>
                </a:cubicBezTo>
                <a:cubicBezTo>
                  <a:pt x="7820949" y="97928"/>
                  <a:pt x="7822882" y="98706"/>
                  <a:pt x="7825105" y="98706"/>
                </a:cubicBezTo>
                <a:cubicBezTo>
                  <a:pt x="7827328" y="98706"/>
                  <a:pt x="7829262" y="97928"/>
                  <a:pt x="7830906" y="96372"/>
                </a:cubicBezTo>
                <a:cubicBezTo>
                  <a:pt x="7832550" y="94816"/>
                  <a:pt x="7833372" y="92616"/>
                  <a:pt x="7833373" y="89771"/>
                </a:cubicBezTo>
                <a:cubicBezTo>
                  <a:pt x="7833372" y="87015"/>
                  <a:pt x="7832550" y="84860"/>
                  <a:pt x="7830906" y="83304"/>
                </a:cubicBezTo>
                <a:cubicBezTo>
                  <a:pt x="7829262" y="81748"/>
                  <a:pt x="7827328" y="80970"/>
                  <a:pt x="7825105" y="80970"/>
                </a:cubicBezTo>
                <a:close/>
                <a:moveTo>
                  <a:pt x="7586980" y="80970"/>
                </a:moveTo>
                <a:cubicBezTo>
                  <a:pt x="7584757" y="80970"/>
                  <a:pt x="7582823" y="81748"/>
                  <a:pt x="7581180" y="83304"/>
                </a:cubicBezTo>
                <a:cubicBezTo>
                  <a:pt x="7579534" y="84860"/>
                  <a:pt x="7578712" y="87015"/>
                  <a:pt x="7578712" y="89771"/>
                </a:cubicBezTo>
                <a:cubicBezTo>
                  <a:pt x="7578712" y="92616"/>
                  <a:pt x="7579534" y="94816"/>
                  <a:pt x="7581180" y="96372"/>
                </a:cubicBezTo>
                <a:cubicBezTo>
                  <a:pt x="7582823" y="97928"/>
                  <a:pt x="7584757" y="98706"/>
                  <a:pt x="7586980" y="98706"/>
                </a:cubicBezTo>
                <a:cubicBezTo>
                  <a:pt x="7589202" y="98706"/>
                  <a:pt x="7591136" y="97928"/>
                  <a:pt x="7592781" y="96372"/>
                </a:cubicBezTo>
                <a:cubicBezTo>
                  <a:pt x="7594425" y="94816"/>
                  <a:pt x="7595247" y="92616"/>
                  <a:pt x="7595248" y="89771"/>
                </a:cubicBezTo>
                <a:cubicBezTo>
                  <a:pt x="7595247" y="87015"/>
                  <a:pt x="7594425" y="84860"/>
                  <a:pt x="7592781" y="83304"/>
                </a:cubicBezTo>
                <a:cubicBezTo>
                  <a:pt x="7591136" y="81748"/>
                  <a:pt x="7589202" y="80970"/>
                  <a:pt x="7586980" y="80970"/>
                </a:cubicBezTo>
                <a:close/>
                <a:moveTo>
                  <a:pt x="7272655" y="80970"/>
                </a:moveTo>
                <a:cubicBezTo>
                  <a:pt x="7270432" y="80970"/>
                  <a:pt x="7268499" y="81748"/>
                  <a:pt x="7266854" y="83304"/>
                </a:cubicBezTo>
                <a:cubicBezTo>
                  <a:pt x="7265209" y="84860"/>
                  <a:pt x="7264387" y="87015"/>
                  <a:pt x="7264387" y="89771"/>
                </a:cubicBezTo>
                <a:cubicBezTo>
                  <a:pt x="7264387" y="92616"/>
                  <a:pt x="7265209" y="94816"/>
                  <a:pt x="7266854" y="96372"/>
                </a:cubicBezTo>
                <a:cubicBezTo>
                  <a:pt x="7268499" y="97928"/>
                  <a:pt x="7270432" y="98706"/>
                  <a:pt x="7272655" y="98706"/>
                </a:cubicBezTo>
                <a:cubicBezTo>
                  <a:pt x="7274877" y="98706"/>
                  <a:pt x="7276811" y="97928"/>
                  <a:pt x="7278456" y="96372"/>
                </a:cubicBezTo>
                <a:cubicBezTo>
                  <a:pt x="7280100" y="94816"/>
                  <a:pt x="7280922" y="92616"/>
                  <a:pt x="7280922" y="89771"/>
                </a:cubicBezTo>
                <a:cubicBezTo>
                  <a:pt x="7280922" y="87015"/>
                  <a:pt x="7280100" y="84860"/>
                  <a:pt x="7278456" y="83304"/>
                </a:cubicBezTo>
                <a:cubicBezTo>
                  <a:pt x="7276811" y="81748"/>
                  <a:pt x="7274877" y="80970"/>
                  <a:pt x="7272655" y="80970"/>
                </a:cubicBezTo>
                <a:close/>
                <a:moveTo>
                  <a:pt x="7110730" y="80970"/>
                </a:moveTo>
                <a:cubicBezTo>
                  <a:pt x="7108507" y="80970"/>
                  <a:pt x="7106573" y="81748"/>
                  <a:pt x="7104929" y="83304"/>
                </a:cubicBezTo>
                <a:cubicBezTo>
                  <a:pt x="7103284" y="84860"/>
                  <a:pt x="7102462" y="87015"/>
                  <a:pt x="7102462" y="89771"/>
                </a:cubicBezTo>
                <a:cubicBezTo>
                  <a:pt x="7102462" y="92616"/>
                  <a:pt x="7103284" y="94816"/>
                  <a:pt x="7104929" y="96372"/>
                </a:cubicBezTo>
                <a:cubicBezTo>
                  <a:pt x="7106573" y="97928"/>
                  <a:pt x="7108507" y="98706"/>
                  <a:pt x="7110730" y="98706"/>
                </a:cubicBezTo>
                <a:cubicBezTo>
                  <a:pt x="7112952" y="98706"/>
                  <a:pt x="7114885" y="97928"/>
                  <a:pt x="7116531" y="96372"/>
                </a:cubicBezTo>
                <a:cubicBezTo>
                  <a:pt x="7118175" y="94816"/>
                  <a:pt x="7118997" y="92616"/>
                  <a:pt x="7118997" y="89771"/>
                </a:cubicBezTo>
                <a:cubicBezTo>
                  <a:pt x="7118997" y="87015"/>
                  <a:pt x="7118175" y="84860"/>
                  <a:pt x="7116531" y="83304"/>
                </a:cubicBezTo>
                <a:cubicBezTo>
                  <a:pt x="7114885" y="81748"/>
                  <a:pt x="7112952" y="80970"/>
                  <a:pt x="7110730" y="80970"/>
                </a:cubicBezTo>
                <a:close/>
                <a:moveTo>
                  <a:pt x="6872605" y="80970"/>
                </a:moveTo>
                <a:cubicBezTo>
                  <a:pt x="6870382" y="80970"/>
                  <a:pt x="6868449" y="81748"/>
                  <a:pt x="6866804" y="83304"/>
                </a:cubicBezTo>
                <a:cubicBezTo>
                  <a:pt x="6865159" y="84860"/>
                  <a:pt x="6864337" y="87015"/>
                  <a:pt x="6864337" y="89771"/>
                </a:cubicBezTo>
                <a:cubicBezTo>
                  <a:pt x="6864337" y="92616"/>
                  <a:pt x="6865159" y="94816"/>
                  <a:pt x="6866804" y="96372"/>
                </a:cubicBezTo>
                <a:cubicBezTo>
                  <a:pt x="6868449" y="97928"/>
                  <a:pt x="6870382" y="98706"/>
                  <a:pt x="6872605" y="98706"/>
                </a:cubicBezTo>
                <a:cubicBezTo>
                  <a:pt x="6874827" y="98706"/>
                  <a:pt x="6876761" y="97928"/>
                  <a:pt x="6878406" y="96372"/>
                </a:cubicBezTo>
                <a:cubicBezTo>
                  <a:pt x="6880050" y="94816"/>
                  <a:pt x="6880872" y="92616"/>
                  <a:pt x="6880872" y="89771"/>
                </a:cubicBezTo>
                <a:cubicBezTo>
                  <a:pt x="6880872" y="87015"/>
                  <a:pt x="6880050" y="84860"/>
                  <a:pt x="6878406" y="83304"/>
                </a:cubicBezTo>
                <a:cubicBezTo>
                  <a:pt x="6876761" y="81748"/>
                  <a:pt x="6874827" y="80970"/>
                  <a:pt x="6872605" y="80970"/>
                </a:cubicBezTo>
                <a:close/>
                <a:moveTo>
                  <a:pt x="6720205" y="80970"/>
                </a:moveTo>
                <a:cubicBezTo>
                  <a:pt x="6717982" y="80970"/>
                  <a:pt x="6716048" y="81748"/>
                  <a:pt x="6714404" y="83304"/>
                </a:cubicBezTo>
                <a:cubicBezTo>
                  <a:pt x="6712759" y="84860"/>
                  <a:pt x="6711937" y="87015"/>
                  <a:pt x="6711937" y="89771"/>
                </a:cubicBezTo>
                <a:cubicBezTo>
                  <a:pt x="6711937" y="92616"/>
                  <a:pt x="6712759" y="94816"/>
                  <a:pt x="6714404" y="96372"/>
                </a:cubicBezTo>
                <a:cubicBezTo>
                  <a:pt x="6716048" y="97928"/>
                  <a:pt x="6717982" y="98706"/>
                  <a:pt x="6720205" y="98706"/>
                </a:cubicBezTo>
                <a:cubicBezTo>
                  <a:pt x="6722427" y="98706"/>
                  <a:pt x="6724361" y="97928"/>
                  <a:pt x="6726005" y="96372"/>
                </a:cubicBezTo>
                <a:cubicBezTo>
                  <a:pt x="6727650" y="94816"/>
                  <a:pt x="6728472" y="92616"/>
                  <a:pt x="6728472" y="89771"/>
                </a:cubicBezTo>
                <a:cubicBezTo>
                  <a:pt x="6728472" y="87015"/>
                  <a:pt x="6727650" y="84860"/>
                  <a:pt x="6726005" y="83304"/>
                </a:cubicBezTo>
                <a:cubicBezTo>
                  <a:pt x="6724361" y="81748"/>
                  <a:pt x="6722427" y="80970"/>
                  <a:pt x="6720205" y="80970"/>
                </a:cubicBezTo>
                <a:close/>
                <a:moveTo>
                  <a:pt x="6558280" y="80970"/>
                </a:moveTo>
                <a:cubicBezTo>
                  <a:pt x="6556057" y="80970"/>
                  <a:pt x="6554123" y="81748"/>
                  <a:pt x="6552479" y="83304"/>
                </a:cubicBezTo>
                <a:cubicBezTo>
                  <a:pt x="6550834" y="84860"/>
                  <a:pt x="6550012" y="87015"/>
                  <a:pt x="6550012" y="89771"/>
                </a:cubicBezTo>
                <a:cubicBezTo>
                  <a:pt x="6550012" y="92616"/>
                  <a:pt x="6550834" y="94816"/>
                  <a:pt x="6552479" y="96372"/>
                </a:cubicBezTo>
                <a:cubicBezTo>
                  <a:pt x="6554123" y="97928"/>
                  <a:pt x="6556057" y="98706"/>
                  <a:pt x="6558280" y="98706"/>
                </a:cubicBezTo>
                <a:cubicBezTo>
                  <a:pt x="6560502" y="98706"/>
                  <a:pt x="6562435" y="97928"/>
                  <a:pt x="6564081" y="96372"/>
                </a:cubicBezTo>
                <a:cubicBezTo>
                  <a:pt x="6565725" y="94816"/>
                  <a:pt x="6566547" y="92616"/>
                  <a:pt x="6566547" y="89771"/>
                </a:cubicBezTo>
                <a:cubicBezTo>
                  <a:pt x="6566547" y="87015"/>
                  <a:pt x="6565725" y="84860"/>
                  <a:pt x="6564081" y="83304"/>
                </a:cubicBezTo>
                <a:cubicBezTo>
                  <a:pt x="6562435" y="81748"/>
                  <a:pt x="6560502" y="80970"/>
                  <a:pt x="6558280" y="80970"/>
                </a:cubicBezTo>
                <a:close/>
                <a:moveTo>
                  <a:pt x="6482079" y="80970"/>
                </a:moveTo>
                <a:cubicBezTo>
                  <a:pt x="6479857" y="80970"/>
                  <a:pt x="6477923" y="81748"/>
                  <a:pt x="6476279" y="83304"/>
                </a:cubicBezTo>
                <a:cubicBezTo>
                  <a:pt x="6474634" y="84860"/>
                  <a:pt x="6473812" y="87015"/>
                  <a:pt x="6473812" y="89771"/>
                </a:cubicBezTo>
                <a:cubicBezTo>
                  <a:pt x="6473812" y="92616"/>
                  <a:pt x="6474634" y="94816"/>
                  <a:pt x="6476279" y="96372"/>
                </a:cubicBezTo>
                <a:cubicBezTo>
                  <a:pt x="6477923" y="97928"/>
                  <a:pt x="6479857" y="98706"/>
                  <a:pt x="6482079" y="98706"/>
                </a:cubicBezTo>
                <a:cubicBezTo>
                  <a:pt x="6484302" y="98706"/>
                  <a:pt x="6486235" y="97928"/>
                  <a:pt x="6487880" y="96372"/>
                </a:cubicBezTo>
                <a:cubicBezTo>
                  <a:pt x="6489525" y="94816"/>
                  <a:pt x="6490347" y="92616"/>
                  <a:pt x="6490347" y="89771"/>
                </a:cubicBezTo>
                <a:cubicBezTo>
                  <a:pt x="6490347" y="87015"/>
                  <a:pt x="6489525" y="84860"/>
                  <a:pt x="6487880" y="83304"/>
                </a:cubicBezTo>
                <a:cubicBezTo>
                  <a:pt x="6486235" y="81748"/>
                  <a:pt x="6484302" y="80970"/>
                  <a:pt x="6482079" y="80970"/>
                </a:cubicBezTo>
                <a:close/>
                <a:moveTo>
                  <a:pt x="6158230" y="80970"/>
                </a:moveTo>
                <a:cubicBezTo>
                  <a:pt x="6156007" y="80970"/>
                  <a:pt x="6154073" y="81748"/>
                  <a:pt x="6152429" y="83304"/>
                </a:cubicBezTo>
                <a:cubicBezTo>
                  <a:pt x="6150784" y="84860"/>
                  <a:pt x="6149962" y="87015"/>
                  <a:pt x="6149962" y="89771"/>
                </a:cubicBezTo>
                <a:cubicBezTo>
                  <a:pt x="6149962" y="92616"/>
                  <a:pt x="6150784" y="94816"/>
                  <a:pt x="6152429" y="96372"/>
                </a:cubicBezTo>
                <a:cubicBezTo>
                  <a:pt x="6154073" y="97928"/>
                  <a:pt x="6156007" y="98706"/>
                  <a:pt x="6158230" y="98706"/>
                </a:cubicBezTo>
                <a:cubicBezTo>
                  <a:pt x="6160452" y="98706"/>
                  <a:pt x="6162385" y="97928"/>
                  <a:pt x="6164031" y="96372"/>
                </a:cubicBezTo>
                <a:cubicBezTo>
                  <a:pt x="6165675" y="94816"/>
                  <a:pt x="6166497" y="92616"/>
                  <a:pt x="6166497" y="89771"/>
                </a:cubicBezTo>
                <a:cubicBezTo>
                  <a:pt x="6166497" y="87015"/>
                  <a:pt x="6165675" y="84860"/>
                  <a:pt x="6164031" y="83304"/>
                </a:cubicBezTo>
                <a:cubicBezTo>
                  <a:pt x="6162385" y="81748"/>
                  <a:pt x="6160452" y="80970"/>
                  <a:pt x="6158230" y="80970"/>
                </a:cubicBezTo>
                <a:close/>
                <a:moveTo>
                  <a:pt x="5681979" y="80970"/>
                </a:moveTo>
                <a:cubicBezTo>
                  <a:pt x="5679757" y="80970"/>
                  <a:pt x="5677823" y="81748"/>
                  <a:pt x="5676179" y="83304"/>
                </a:cubicBezTo>
                <a:cubicBezTo>
                  <a:pt x="5674534" y="84860"/>
                  <a:pt x="5673712" y="87015"/>
                  <a:pt x="5673712" y="89771"/>
                </a:cubicBezTo>
                <a:cubicBezTo>
                  <a:pt x="5673712" y="92616"/>
                  <a:pt x="5674534" y="94816"/>
                  <a:pt x="5676179" y="96372"/>
                </a:cubicBezTo>
                <a:cubicBezTo>
                  <a:pt x="5677823" y="97928"/>
                  <a:pt x="5679757" y="98706"/>
                  <a:pt x="5681979" y="98706"/>
                </a:cubicBezTo>
                <a:cubicBezTo>
                  <a:pt x="5684202" y="98706"/>
                  <a:pt x="5686135" y="97928"/>
                  <a:pt x="5687780" y="96372"/>
                </a:cubicBezTo>
                <a:cubicBezTo>
                  <a:pt x="5689425" y="94816"/>
                  <a:pt x="5690247" y="92616"/>
                  <a:pt x="5690247" y="89771"/>
                </a:cubicBezTo>
                <a:cubicBezTo>
                  <a:pt x="5690247" y="87015"/>
                  <a:pt x="5689425" y="84860"/>
                  <a:pt x="5687780" y="83304"/>
                </a:cubicBezTo>
                <a:cubicBezTo>
                  <a:pt x="5686135" y="81748"/>
                  <a:pt x="5684202" y="80970"/>
                  <a:pt x="5681979" y="80970"/>
                </a:cubicBezTo>
                <a:close/>
                <a:moveTo>
                  <a:pt x="5443854" y="80970"/>
                </a:moveTo>
                <a:cubicBezTo>
                  <a:pt x="5441632" y="80970"/>
                  <a:pt x="5439698" y="81748"/>
                  <a:pt x="5438053" y="83304"/>
                </a:cubicBezTo>
                <a:cubicBezTo>
                  <a:pt x="5436410" y="84860"/>
                  <a:pt x="5435587" y="87015"/>
                  <a:pt x="5435587" y="89771"/>
                </a:cubicBezTo>
                <a:cubicBezTo>
                  <a:pt x="5435587" y="92616"/>
                  <a:pt x="5436410" y="94816"/>
                  <a:pt x="5438053" y="96372"/>
                </a:cubicBezTo>
                <a:cubicBezTo>
                  <a:pt x="5439698" y="97928"/>
                  <a:pt x="5441632" y="98706"/>
                  <a:pt x="5443854" y="98706"/>
                </a:cubicBezTo>
                <a:cubicBezTo>
                  <a:pt x="5446077" y="98706"/>
                  <a:pt x="5448011" y="97928"/>
                  <a:pt x="5449655" y="96372"/>
                </a:cubicBezTo>
                <a:cubicBezTo>
                  <a:pt x="5451300" y="94816"/>
                  <a:pt x="5452122" y="92616"/>
                  <a:pt x="5452122" y="89771"/>
                </a:cubicBezTo>
                <a:cubicBezTo>
                  <a:pt x="5452122" y="87015"/>
                  <a:pt x="5451300" y="84860"/>
                  <a:pt x="5449655" y="83304"/>
                </a:cubicBezTo>
                <a:cubicBezTo>
                  <a:pt x="5448011" y="81748"/>
                  <a:pt x="5446077" y="80970"/>
                  <a:pt x="5443854" y="80970"/>
                </a:cubicBezTo>
                <a:close/>
                <a:moveTo>
                  <a:pt x="5053330" y="80970"/>
                </a:moveTo>
                <a:cubicBezTo>
                  <a:pt x="5051107" y="80970"/>
                  <a:pt x="5049173" y="81748"/>
                  <a:pt x="5047528" y="83304"/>
                </a:cubicBezTo>
                <a:cubicBezTo>
                  <a:pt x="5045883" y="84860"/>
                  <a:pt x="5045062" y="87015"/>
                  <a:pt x="5045062" y="89771"/>
                </a:cubicBezTo>
                <a:cubicBezTo>
                  <a:pt x="5045062" y="92616"/>
                  <a:pt x="5045883" y="94816"/>
                  <a:pt x="5047528" y="96372"/>
                </a:cubicBezTo>
                <a:cubicBezTo>
                  <a:pt x="5049173" y="97928"/>
                  <a:pt x="5051107" y="98706"/>
                  <a:pt x="5053330" y="98706"/>
                </a:cubicBezTo>
                <a:cubicBezTo>
                  <a:pt x="5055551" y="98706"/>
                  <a:pt x="5057485" y="97928"/>
                  <a:pt x="5059129" y="96372"/>
                </a:cubicBezTo>
                <a:cubicBezTo>
                  <a:pt x="5060775" y="94816"/>
                  <a:pt x="5061597" y="92616"/>
                  <a:pt x="5061597" y="89771"/>
                </a:cubicBezTo>
                <a:cubicBezTo>
                  <a:pt x="5061597" y="87015"/>
                  <a:pt x="5060775" y="84860"/>
                  <a:pt x="5059129" y="83304"/>
                </a:cubicBezTo>
                <a:cubicBezTo>
                  <a:pt x="5057485" y="81748"/>
                  <a:pt x="5055551" y="80970"/>
                  <a:pt x="5053330" y="80970"/>
                </a:cubicBezTo>
                <a:close/>
                <a:moveTo>
                  <a:pt x="4729479" y="80970"/>
                </a:moveTo>
                <a:cubicBezTo>
                  <a:pt x="4727257" y="80970"/>
                  <a:pt x="4725323" y="81748"/>
                  <a:pt x="4723678" y="83304"/>
                </a:cubicBezTo>
                <a:cubicBezTo>
                  <a:pt x="4722033" y="84860"/>
                  <a:pt x="4721211" y="87015"/>
                  <a:pt x="4721211" y="89771"/>
                </a:cubicBezTo>
                <a:cubicBezTo>
                  <a:pt x="4721211" y="92616"/>
                  <a:pt x="4722033" y="94816"/>
                  <a:pt x="4723678" y="96372"/>
                </a:cubicBezTo>
                <a:cubicBezTo>
                  <a:pt x="4725323" y="97928"/>
                  <a:pt x="4727257" y="98706"/>
                  <a:pt x="4729479" y="98706"/>
                </a:cubicBezTo>
                <a:cubicBezTo>
                  <a:pt x="4731701" y="98706"/>
                  <a:pt x="4733635" y="97928"/>
                  <a:pt x="4735280" y="96372"/>
                </a:cubicBezTo>
                <a:cubicBezTo>
                  <a:pt x="4736925" y="94816"/>
                  <a:pt x="4737747" y="92616"/>
                  <a:pt x="4737747" y="89771"/>
                </a:cubicBezTo>
                <a:cubicBezTo>
                  <a:pt x="4737747" y="87015"/>
                  <a:pt x="4736925" y="84860"/>
                  <a:pt x="4735280" y="83304"/>
                </a:cubicBezTo>
                <a:cubicBezTo>
                  <a:pt x="4733635" y="81748"/>
                  <a:pt x="4731701" y="80970"/>
                  <a:pt x="4729479" y="80970"/>
                </a:cubicBezTo>
                <a:close/>
                <a:moveTo>
                  <a:pt x="4577080" y="80970"/>
                </a:moveTo>
                <a:cubicBezTo>
                  <a:pt x="4574856" y="80970"/>
                  <a:pt x="4572924" y="81748"/>
                  <a:pt x="4571279" y="83304"/>
                </a:cubicBezTo>
                <a:cubicBezTo>
                  <a:pt x="4569634" y="84860"/>
                  <a:pt x="4568812" y="87015"/>
                  <a:pt x="4568812" y="89771"/>
                </a:cubicBezTo>
                <a:cubicBezTo>
                  <a:pt x="4568812" y="92616"/>
                  <a:pt x="4569634" y="94816"/>
                  <a:pt x="4571279" y="96372"/>
                </a:cubicBezTo>
                <a:cubicBezTo>
                  <a:pt x="4572924" y="97928"/>
                  <a:pt x="4574856" y="98706"/>
                  <a:pt x="4577080" y="98706"/>
                </a:cubicBezTo>
                <a:cubicBezTo>
                  <a:pt x="4579301" y="98706"/>
                  <a:pt x="4581236" y="97928"/>
                  <a:pt x="4582880" y="96372"/>
                </a:cubicBezTo>
                <a:cubicBezTo>
                  <a:pt x="4584525" y="94816"/>
                  <a:pt x="4585347" y="92616"/>
                  <a:pt x="4585347" y="89771"/>
                </a:cubicBezTo>
                <a:cubicBezTo>
                  <a:pt x="4585347" y="87015"/>
                  <a:pt x="4584525" y="84860"/>
                  <a:pt x="4582880" y="83304"/>
                </a:cubicBezTo>
                <a:cubicBezTo>
                  <a:pt x="4581236" y="81748"/>
                  <a:pt x="4579301" y="80970"/>
                  <a:pt x="4577080" y="80970"/>
                </a:cubicBezTo>
                <a:close/>
                <a:moveTo>
                  <a:pt x="4491355" y="80970"/>
                </a:moveTo>
                <a:cubicBezTo>
                  <a:pt x="4489132" y="80970"/>
                  <a:pt x="4487198" y="81748"/>
                  <a:pt x="4485553" y="83304"/>
                </a:cubicBezTo>
                <a:cubicBezTo>
                  <a:pt x="4483909" y="84860"/>
                  <a:pt x="4483086" y="87015"/>
                  <a:pt x="4483086" y="89771"/>
                </a:cubicBezTo>
                <a:cubicBezTo>
                  <a:pt x="4483086" y="92616"/>
                  <a:pt x="4483909" y="94816"/>
                  <a:pt x="4485553" y="96372"/>
                </a:cubicBezTo>
                <a:cubicBezTo>
                  <a:pt x="4487198" y="97928"/>
                  <a:pt x="4489132" y="98706"/>
                  <a:pt x="4491355" y="98706"/>
                </a:cubicBezTo>
                <a:cubicBezTo>
                  <a:pt x="4493577" y="98706"/>
                  <a:pt x="4495510" y="97928"/>
                  <a:pt x="4497155" y="96372"/>
                </a:cubicBezTo>
                <a:cubicBezTo>
                  <a:pt x="4498800" y="94816"/>
                  <a:pt x="4499622" y="92616"/>
                  <a:pt x="4499622" y="89771"/>
                </a:cubicBezTo>
                <a:cubicBezTo>
                  <a:pt x="4499622" y="87015"/>
                  <a:pt x="4498800" y="84860"/>
                  <a:pt x="4497155" y="83304"/>
                </a:cubicBezTo>
                <a:cubicBezTo>
                  <a:pt x="4495510" y="81748"/>
                  <a:pt x="4493577" y="80970"/>
                  <a:pt x="4491355" y="80970"/>
                </a:cubicBezTo>
                <a:close/>
                <a:moveTo>
                  <a:pt x="4415155" y="80970"/>
                </a:moveTo>
                <a:cubicBezTo>
                  <a:pt x="4412932" y="80970"/>
                  <a:pt x="4410998" y="81748"/>
                  <a:pt x="4409353" y="83304"/>
                </a:cubicBezTo>
                <a:cubicBezTo>
                  <a:pt x="4407709" y="84860"/>
                  <a:pt x="4406887" y="87015"/>
                  <a:pt x="4406887" y="89771"/>
                </a:cubicBezTo>
                <a:cubicBezTo>
                  <a:pt x="4406887" y="92616"/>
                  <a:pt x="4407709" y="94816"/>
                  <a:pt x="4409353" y="96372"/>
                </a:cubicBezTo>
                <a:cubicBezTo>
                  <a:pt x="4410998" y="97928"/>
                  <a:pt x="4412932" y="98706"/>
                  <a:pt x="4415155" y="98706"/>
                </a:cubicBezTo>
                <a:cubicBezTo>
                  <a:pt x="4417377" y="98706"/>
                  <a:pt x="4419311" y="97928"/>
                  <a:pt x="4420956" y="96372"/>
                </a:cubicBezTo>
                <a:cubicBezTo>
                  <a:pt x="4422600" y="94816"/>
                  <a:pt x="4423422" y="92616"/>
                  <a:pt x="4423422" y="89771"/>
                </a:cubicBezTo>
                <a:cubicBezTo>
                  <a:pt x="4423422" y="87015"/>
                  <a:pt x="4422600" y="84860"/>
                  <a:pt x="4420956" y="83304"/>
                </a:cubicBezTo>
                <a:cubicBezTo>
                  <a:pt x="4419311" y="81748"/>
                  <a:pt x="4417377" y="80970"/>
                  <a:pt x="4415155" y="80970"/>
                </a:cubicBezTo>
                <a:close/>
                <a:moveTo>
                  <a:pt x="4338955" y="80970"/>
                </a:moveTo>
                <a:cubicBezTo>
                  <a:pt x="4336732" y="80970"/>
                  <a:pt x="4334799" y="81748"/>
                  <a:pt x="4333154" y="83304"/>
                </a:cubicBezTo>
                <a:cubicBezTo>
                  <a:pt x="4331509" y="84860"/>
                  <a:pt x="4330686" y="87015"/>
                  <a:pt x="4330687" y="89771"/>
                </a:cubicBezTo>
                <a:cubicBezTo>
                  <a:pt x="4330686" y="92616"/>
                  <a:pt x="4331509" y="94816"/>
                  <a:pt x="4333154" y="96372"/>
                </a:cubicBezTo>
                <a:cubicBezTo>
                  <a:pt x="4334799" y="97928"/>
                  <a:pt x="4336732" y="98706"/>
                  <a:pt x="4338955" y="98706"/>
                </a:cubicBezTo>
                <a:cubicBezTo>
                  <a:pt x="4341176" y="98706"/>
                  <a:pt x="4343111" y="97928"/>
                  <a:pt x="4344755" y="96372"/>
                </a:cubicBezTo>
                <a:cubicBezTo>
                  <a:pt x="4346400" y="94816"/>
                  <a:pt x="4347222" y="92616"/>
                  <a:pt x="4347222" y="89771"/>
                </a:cubicBezTo>
                <a:cubicBezTo>
                  <a:pt x="4347222" y="87015"/>
                  <a:pt x="4346400" y="84860"/>
                  <a:pt x="4344755" y="83304"/>
                </a:cubicBezTo>
                <a:cubicBezTo>
                  <a:pt x="4343111" y="81748"/>
                  <a:pt x="4341176" y="80970"/>
                  <a:pt x="4338955" y="80970"/>
                </a:cubicBezTo>
                <a:close/>
                <a:moveTo>
                  <a:pt x="4253230" y="80970"/>
                </a:moveTo>
                <a:cubicBezTo>
                  <a:pt x="4251007" y="80970"/>
                  <a:pt x="4249073" y="81748"/>
                  <a:pt x="4247429" y="83304"/>
                </a:cubicBezTo>
                <a:cubicBezTo>
                  <a:pt x="4245785" y="84860"/>
                  <a:pt x="4244962" y="87015"/>
                  <a:pt x="4244962" y="89771"/>
                </a:cubicBezTo>
                <a:cubicBezTo>
                  <a:pt x="4244962" y="92616"/>
                  <a:pt x="4245785" y="94816"/>
                  <a:pt x="4247429" y="96372"/>
                </a:cubicBezTo>
                <a:cubicBezTo>
                  <a:pt x="4249073" y="97928"/>
                  <a:pt x="4251007" y="98706"/>
                  <a:pt x="4253230" y="98706"/>
                </a:cubicBezTo>
                <a:cubicBezTo>
                  <a:pt x="4255452" y="98706"/>
                  <a:pt x="4257385" y="97928"/>
                  <a:pt x="4259031" y="96372"/>
                </a:cubicBezTo>
                <a:cubicBezTo>
                  <a:pt x="4260674" y="94816"/>
                  <a:pt x="4261497" y="92616"/>
                  <a:pt x="4261497" y="89771"/>
                </a:cubicBezTo>
                <a:cubicBezTo>
                  <a:pt x="4261497" y="87015"/>
                  <a:pt x="4260674" y="84860"/>
                  <a:pt x="4259031" y="83304"/>
                </a:cubicBezTo>
                <a:cubicBezTo>
                  <a:pt x="4257385" y="81748"/>
                  <a:pt x="4255452" y="80970"/>
                  <a:pt x="4253230" y="80970"/>
                </a:cubicBezTo>
                <a:close/>
                <a:moveTo>
                  <a:pt x="4100830" y="80970"/>
                </a:moveTo>
                <a:cubicBezTo>
                  <a:pt x="4098608" y="80970"/>
                  <a:pt x="4096674" y="81748"/>
                  <a:pt x="4095030" y="83304"/>
                </a:cubicBezTo>
                <a:cubicBezTo>
                  <a:pt x="4093385" y="84860"/>
                  <a:pt x="4092563" y="87015"/>
                  <a:pt x="4092563" y="89771"/>
                </a:cubicBezTo>
                <a:cubicBezTo>
                  <a:pt x="4092563" y="92616"/>
                  <a:pt x="4093385" y="94816"/>
                  <a:pt x="4095030" y="96372"/>
                </a:cubicBezTo>
                <a:cubicBezTo>
                  <a:pt x="4096674" y="97928"/>
                  <a:pt x="4098608" y="98706"/>
                  <a:pt x="4100830" y="98706"/>
                </a:cubicBezTo>
                <a:cubicBezTo>
                  <a:pt x="4103053" y="98706"/>
                  <a:pt x="4104986" y="97928"/>
                  <a:pt x="4106631" y="96372"/>
                </a:cubicBezTo>
                <a:cubicBezTo>
                  <a:pt x="4108275" y="94816"/>
                  <a:pt x="4109098" y="92616"/>
                  <a:pt x="4109098" y="89771"/>
                </a:cubicBezTo>
                <a:cubicBezTo>
                  <a:pt x="4109098" y="87015"/>
                  <a:pt x="4108275" y="84860"/>
                  <a:pt x="4106631" y="83304"/>
                </a:cubicBezTo>
                <a:cubicBezTo>
                  <a:pt x="4104986" y="81748"/>
                  <a:pt x="4103053" y="80970"/>
                  <a:pt x="4100830" y="80970"/>
                </a:cubicBezTo>
                <a:close/>
                <a:moveTo>
                  <a:pt x="4015105" y="80970"/>
                </a:moveTo>
                <a:cubicBezTo>
                  <a:pt x="4012883" y="80970"/>
                  <a:pt x="4010949" y="81748"/>
                  <a:pt x="4009304" y="83304"/>
                </a:cubicBezTo>
                <a:cubicBezTo>
                  <a:pt x="4007659" y="84860"/>
                  <a:pt x="4006837" y="87015"/>
                  <a:pt x="4006837" y="89771"/>
                </a:cubicBezTo>
                <a:cubicBezTo>
                  <a:pt x="4006837" y="92616"/>
                  <a:pt x="4007659" y="94816"/>
                  <a:pt x="4009304" y="96372"/>
                </a:cubicBezTo>
                <a:cubicBezTo>
                  <a:pt x="4010949" y="97928"/>
                  <a:pt x="4012883" y="98706"/>
                  <a:pt x="4015105" y="98706"/>
                </a:cubicBezTo>
                <a:cubicBezTo>
                  <a:pt x="4017327" y="98706"/>
                  <a:pt x="4019261" y="97928"/>
                  <a:pt x="4020906" y="96372"/>
                </a:cubicBezTo>
                <a:cubicBezTo>
                  <a:pt x="4022550" y="94816"/>
                  <a:pt x="4023373" y="92616"/>
                  <a:pt x="4023373" y="89771"/>
                </a:cubicBezTo>
                <a:cubicBezTo>
                  <a:pt x="4023373" y="87015"/>
                  <a:pt x="4022550" y="84860"/>
                  <a:pt x="4020906" y="83304"/>
                </a:cubicBezTo>
                <a:cubicBezTo>
                  <a:pt x="4019261" y="81748"/>
                  <a:pt x="4017327" y="80970"/>
                  <a:pt x="4015105" y="80970"/>
                </a:cubicBezTo>
                <a:close/>
                <a:moveTo>
                  <a:pt x="3862705" y="80970"/>
                </a:moveTo>
                <a:cubicBezTo>
                  <a:pt x="3860483" y="80970"/>
                  <a:pt x="3858549" y="81748"/>
                  <a:pt x="3856904" y="83304"/>
                </a:cubicBezTo>
                <a:cubicBezTo>
                  <a:pt x="3855260" y="84860"/>
                  <a:pt x="3854438" y="87015"/>
                  <a:pt x="3854438" y="89771"/>
                </a:cubicBezTo>
                <a:cubicBezTo>
                  <a:pt x="3854438" y="92616"/>
                  <a:pt x="3855260" y="94816"/>
                  <a:pt x="3856904" y="96372"/>
                </a:cubicBezTo>
                <a:cubicBezTo>
                  <a:pt x="3858549" y="97928"/>
                  <a:pt x="3860483" y="98706"/>
                  <a:pt x="3862705" y="98706"/>
                </a:cubicBezTo>
                <a:cubicBezTo>
                  <a:pt x="3864928" y="98706"/>
                  <a:pt x="3866861" y="97928"/>
                  <a:pt x="3868506" y="96372"/>
                </a:cubicBezTo>
                <a:cubicBezTo>
                  <a:pt x="3870151" y="94816"/>
                  <a:pt x="3870973" y="92616"/>
                  <a:pt x="3870973" y="89771"/>
                </a:cubicBezTo>
                <a:cubicBezTo>
                  <a:pt x="3870973" y="87015"/>
                  <a:pt x="3870151" y="84860"/>
                  <a:pt x="3868506" y="83304"/>
                </a:cubicBezTo>
                <a:cubicBezTo>
                  <a:pt x="3866861" y="81748"/>
                  <a:pt x="3864928" y="80970"/>
                  <a:pt x="3862705" y="80970"/>
                </a:cubicBezTo>
                <a:close/>
                <a:moveTo>
                  <a:pt x="3700780" y="80970"/>
                </a:moveTo>
                <a:cubicBezTo>
                  <a:pt x="3698558" y="80970"/>
                  <a:pt x="3696624" y="81748"/>
                  <a:pt x="3694979" y="83304"/>
                </a:cubicBezTo>
                <a:cubicBezTo>
                  <a:pt x="3693335" y="84860"/>
                  <a:pt x="3692513" y="87015"/>
                  <a:pt x="3692513" y="89771"/>
                </a:cubicBezTo>
                <a:cubicBezTo>
                  <a:pt x="3692513" y="92616"/>
                  <a:pt x="3693335" y="94816"/>
                  <a:pt x="3694979" y="96372"/>
                </a:cubicBezTo>
                <a:cubicBezTo>
                  <a:pt x="3696624" y="97928"/>
                  <a:pt x="3698558" y="98706"/>
                  <a:pt x="3700780" y="98706"/>
                </a:cubicBezTo>
                <a:cubicBezTo>
                  <a:pt x="3703002" y="98706"/>
                  <a:pt x="3704937" y="97928"/>
                  <a:pt x="3706581" y="96372"/>
                </a:cubicBezTo>
                <a:cubicBezTo>
                  <a:pt x="3708226" y="94816"/>
                  <a:pt x="3709049" y="92616"/>
                  <a:pt x="3709049" y="89771"/>
                </a:cubicBezTo>
                <a:cubicBezTo>
                  <a:pt x="3709049" y="87015"/>
                  <a:pt x="3708226" y="84860"/>
                  <a:pt x="3706581" y="83304"/>
                </a:cubicBezTo>
                <a:cubicBezTo>
                  <a:pt x="3704937" y="81748"/>
                  <a:pt x="3703002" y="80970"/>
                  <a:pt x="3700780" y="80970"/>
                </a:cubicBezTo>
                <a:close/>
                <a:moveTo>
                  <a:pt x="3624580" y="80970"/>
                </a:moveTo>
                <a:cubicBezTo>
                  <a:pt x="3622358" y="80970"/>
                  <a:pt x="3620425" y="81748"/>
                  <a:pt x="3618780" y="83304"/>
                </a:cubicBezTo>
                <a:cubicBezTo>
                  <a:pt x="3617135" y="84860"/>
                  <a:pt x="3616312" y="87015"/>
                  <a:pt x="3616313" y="89771"/>
                </a:cubicBezTo>
                <a:cubicBezTo>
                  <a:pt x="3616312" y="92616"/>
                  <a:pt x="3617135" y="94816"/>
                  <a:pt x="3618780" y="96372"/>
                </a:cubicBezTo>
                <a:cubicBezTo>
                  <a:pt x="3620425" y="97928"/>
                  <a:pt x="3622358" y="98706"/>
                  <a:pt x="3624580" y="98706"/>
                </a:cubicBezTo>
                <a:cubicBezTo>
                  <a:pt x="3626803" y="98706"/>
                  <a:pt x="3628737" y="97928"/>
                  <a:pt x="3630381" y="96372"/>
                </a:cubicBezTo>
                <a:cubicBezTo>
                  <a:pt x="3632026" y="94816"/>
                  <a:pt x="3632849" y="92616"/>
                  <a:pt x="3632849" y="89771"/>
                </a:cubicBezTo>
                <a:cubicBezTo>
                  <a:pt x="3632849" y="87015"/>
                  <a:pt x="3632026" y="84860"/>
                  <a:pt x="3630381" y="83304"/>
                </a:cubicBezTo>
                <a:cubicBezTo>
                  <a:pt x="3628737" y="81748"/>
                  <a:pt x="3626803" y="80970"/>
                  <a:pt x="3624580" y="80970"/>
                </a:cubicBezTo>
                <a:close/>
                <a:moveTo>
                  <a:pt x="3300731" y="80970"/>
                </a:moveTo>
                <a:cubicBezTo>
                  <a:pt x="3298509" y="80970"/>
                  <a:pt x="3296575" y="81748"/>
                  <a:pt x="3294930" y="83304"/>
                </a:cubicBezTo>
                <a:cubicBezTo>
                  <a:pt x="3293285" y="84860"/>
                  <a:pt x="3292463" y="87015"/>
                  <a:pt x="3292463" y="89771"/>
                </a:cubicBezTo>
                <a:cubicBezTo>
                  <a:pt x="3292463" y="92616"/>
                  <a:pt x="3293285" y="94816"/>
                  <a:pt x="3294930" y="96372"/>
                </a:cubicBezTo>
                <a:cubicBezTo>
                  <a:pt x="3296575" y="97928"/>
                  <a:pt x="3298509" y="98706"/>
                  <a:pt x="3300731" y="98706"/>
                </a:cubicBezTo>
                <a:cubicBezTo>
                  <a:pt x="3302953" y="98706"/>
                  <a:pt x="3304887" y="97928"/>
                  <a:pt x="3306531" y="96372"/>
                </a:cubicBezTo>
                <a:cubicBezTo>
                  <a:pt x="3308176" y="94816"/>
                  <a:pt x="3308999" y="92616"/>
                  <a:pt x="3308999" y="89771"/>
                </a:cubicBezTo>
                <a:cubicBezTo>
                  <a:pt x="3308999" y="87015"/>
                  <a:pt x="3308176" y="84860"/>
                  <a:pt x="3306531" y="83304"/>
                </a:cubicBezTo>
                <a:cubicBezTo>
                  <a:pt x="3304887" y="81748"/>
                  <a:pt x="3302953" y="80970"/>
                  <a:pt x="3300731" y="80970"/>
                </a:cubicBezTo>
                <a:close/>
                <a:moveTo>
                  <a:pt x="3062606" y="80970"/>
                </a:moveTo>
                <a:cubicBezTo>
                  <a:pt x="3060383" y="80970"/>
                  <a:pt x="3058450" y="81748"/>
                  <a:pt x="3056805" y="83304"/>
                </a:cubicBezTo>
                <a:cubicBezTo>
                  <a:pt x="3055160" y="84860"/>
                  <a:pt x="3054339" y="87015"/>
                  <a:pt x="3054339" y="89771"/>
                </a:cubicBezTo>
                <a:cubicBezTo>
                  <a:pt x="3054339" y="92616"/>
                  <a:pt x="3055160" y="94816"/>
                  <a:pt x="3056805" y="96372"/>
                </a:cubicBezTo>
                <a:cubicBezTo>
                  <a:pt x="3058450" y="97928"/>
                  <a:pt x="3060383" y="98706"/>
                  <a:pt x="3062606" y="98706"/>
                </a:cubicBezTo>
                <a:cubicBezTo>
                  <a:pt x="3064828" y="98706"/>
                  <a:pt x="3066762" y="97928"/>
                  <a:pt x="3068407" y="96372"/>
                </a:cubicBezTo>
                <a:cubicBezTo>
                  <a:pt x="3070051" y="94816"/>
                  <a:pt x="3070874" y="92616"/>
                  <a:pt x="3070874" y="89771"/>
                </a:cubicBezTo>
                <a:cubicBezTo>
                  <a:pt x="3070874" y="87015"/>
                  <a:pt x="3070051" y="84860"/>
                  <a:pt x="3068407" y="83304"/>
                </a:cubicBezTo>
                <a:cubicBezTo>
                  <a:pt x="3066762" y="81748"/>
                  <a:pt x="3064828" y="80970"/>
                  <a:pt x="3062606" y="80970"/>
                </a:cubicBezTo>
                <a:close/>
                <a:moveTo>
                  <a:pt x="2910206" y="80970"/>
                </a:moveTo>
                <a:cubicBezTo>
                  <a:pt x="2907983" y="80970"/>
                  <a:pt x="2906050" y="81748"/>
                  <a:pt x="2904406" y="83304"/>
                </a:cubicBezTo>
                <a:cubicBezTo>
                  <a:pt x="2902761" y="84860"/>
                  <a:pt x="2901939" y="87015"/>
                  <a:pt x="2901939" y="89771"/>
                </a:cubicBezTo>
                <a:cubicBezTo>
                  <a:pt x="2901939" y="92616"/>
                  <a:pt x="2902761" y="94816"/>
                  <a:pt x="2904406" y="96372"/>
                </a:cubicBezTo>
                <a:cubicBezTo>
                  <a:pt x="2906050" y="97928"/>
                  <a:pt x="2907983" y="98706"/>
                  <a:pt x="2910206" y="98706"/>
                </a:cubicBezTo>
                <a:cubicBezTo>
                  <a:pt x="2912428" y="98706"/>
                  <a:pt x="2914362" y="97928"/>
                  <a:pt x="2916007" y="96372"/>
                </a:cubicBezTo>
                <a:cubicBezTo>
                  <a:pt x="2917651" y="94816"/>
                  <a:pt x="2918474" y="92616"/>
                  <a:pt x="2918474" y="89771"/>
                </a:cubicBezTo>
                <a:cubicBezTo>
                  <a:pt x="2918474" y="87015"/>
                  <a:pt x="2917651" y="84860"/>
                  <a:pt x="2916007" y="83304"/>
                </a:cubicBezTo>
                <a:cubicBezTo>
                  <a:pt x="2914362" y="81748"/>
                  <a:pt x="2912428" y="80970"/>
                  <a:pt x="2910206" y="80970"/>
                </a:cubicBezTo>
                <a:close/>
                <a:moveTo>
                  <a:pt x="2824481" y="80970"/>
                </a:moveTo>
                <a:cubicBezTo>
                  <a:pt x="2822259" y="80970"/>
                  <a:pt x="2820325" y="81748"/>
                  <a:pt x="2818680" y="83304"/>
                </a:cubicBezTo>
                <a:cubicBezTo>
                  <a:pt x="2817035" y="84860"/>
                  <a:pt x="2816214" y="87015"/>
                  <a:pt x="2816214" y="89771"/>
                </a:cubicBezTo>
                <a:cubicBezTo>
                  <a:pt x="2816214" y="92616"/>
                  <a:pt x="2817035" y="94816"/>
                  <a:pt x="2818680" y="96372"/>
                </a:cubicBezTo>
                <a:cubicBezTo>
                  <a:pt x="2820325" y="97928"/>
                  <a:pt x="2822259" y="98706"/>
                  <a:pt x="2824481" y="98706"/>
                </a:cubicBezTo>
                <a:cubicBezTo>
                  <a:pt x="2826703" y="98706"/>
                  <a:pt x="2828637" y="97928"/>
                  <a:pt x="2830282" y="96372"/>
                </a:cubicBezTo>
                <a:cubicBezTo>
                  <a:pt x="2831927" y="94816"/>
                  <a:pt x="2832749" y="92616"/>
                  <a:pt x="2832749" y="89771"/>
                </a:cubicBezTo>
                <a:cubicBezTo>
                  <a:pt x="2832749" y="87015"/>
                  <a:pt x="2831927" y="84860"/>
                  <a:pt x="2830282" y="83304"/>
                </a:cubicBezTo>
                <a:cubicBezTo>
                  <a:pt x="2828637" y="81748"/>
                  <a:pt x="2826703" y="80970"/>
                  <a:pt x="2824481" y="80970"/>
                </a:cubicBezTo>
                <a:close/>
                <a:moveTo>
                  <a:pt x="2586356" y="80970"/>
                </a:moveTo>
                <a:cubicBezTo>
                  <a:pt x="2584134" y="80970"/>
                  <a:pt x="2582200" y="81748"/>
                  <a:pt x="2580556" y="83304"/>
                </a:cubicBezTo>
                <a:cubicBezTo>
                  <a:pt x="2578910" y="84860"/>
                  <a:pt x="2578089" y="87015"/>
                  <a:pt x="2578089" y="89771"/>
                </a:cubicBezTo>
                <a:cubicBezTo>
                  <a:pt x="2578089" y="92616"/>
                  <a:pt x="2578910" y="94816"/>
                  <a:pt x="2580556" y="96372"/>
                </a:cubicBezTo>
                <a:cubicBezTo>
                  <a:pt x="2582200" y="97928"/>
                  <a:pt x="2584134" y="98706"/>
                  <a:pt x="2586356" y="98706"/>
                </a:cubicBezTo>
                <a:cubicBezTo>
                  <a:pt x="2588579" y="98706"/>
                  <a:pt x="2590512" y="97928"/>
                  <a:pt x="2592157" y="96372"/>
                </a:cubicBezTo>
                <a:cubicBezTo>
                  <a:pt x="2593801" y="94816"/>
                  <a:pt x="2594624" y="92616"/>
                  <a:pt x="2594624" y="89771"/>
                </a:cubicBezTo>
                <a:cubicBezTo>
                  <a:pt x="2594624" y="87015"/>
                  <a:pt x="2593801" y="84860"/>
                  <a:pt x="2592157" y="83304"/>
                </a:cubicBezTo>
                <a:cubicBezTo>
                  <a:pt x="2590512" y="81748"/>
                  <a:pt x="2588579" y="80970"/>
                  <a:pt x="2586356" y="80970"/>
                </a:cubicBezTo>
                <a:close/>
                <a:moveTo>
                  <a:pt x="2433956" y="80970"/>
                </a:moveTo>
                <a:cubicBezTo>
                  <a:pt x="2431734" y="80970"/>
                  <a:pt x="2429800" y="81748"/>
                  <a:pt x="2428156" y="83304"/>
                </a:cubicBezTo>
                <a:cubicBezTo>
                  <a:pt x="2426511" y="84860"/>
                  <a:pt x="2425689" y="87015"/>
                  <a:pt x="2425689" y="89771"/>
                </a:cubicBezTo>
                <a:cubicBezTo>
                  <a:pt x="2425689" y="92616"/>
                  <a:pt x="2426511" y="94816"/>
                  <a:pt x="2428156" y="96372"/>
                </a:cubicBezTo>
                <a:cubicBezTo>
                  <a:pt x="2429800" y="97928"/>
                  <a:pt x="2431734" y="98706"/>
                  <a:pt x="2433956" y="98706"/>
                </a:cubicBezTo>
                <a:cubicBezTo>
                  <a:pt x="2436179" y="98706"/>
                  <a:pt x="2438112" y="97928"/>
                  <a:pt x="2439757" y="96372"/>
                </a:cubicBezTo>
                <a:cubicBezTo>
                  <a:pt x="2441402" y="94816"/>
                  <a:pt x="2442224" y="92616"/>
                  <a:pt x="2442224" y="89771"/>
                </a:cubicBezTo>
                <a:cubicBezTo>
                  <a:pt x="2442224" y="87015"/>
                  <a:pt x="2441402" y="84860"/>
                  <a:pt x="2439757" y="83304"/>
                </a:cubicBezTo>
                <a:cubicBezTo>
                  <a:pt x="2438112" y="81748"/>
                  <a:pt x="2436179" y="80970"/>
                  <a:pt x="2433956" y="80970"/>
                </a:cubicBezTo>
                <a:close/>
                <a:moveTo>
                  <a:pt x="2272031" y="80970"/>
                </a:moveTo>
                <a:cubicBezTo>
                  <a:pt x="2269809" y="80970"/>
                  <a:pt x="2267875" y="81748"/>
                  <a:pt x="2266230" y="83304"/>
                </a:cubicBezTo>
                <a:cubicBezTo>
                  <a:pt x="2264586" y="84860"/>
                  <a:pt x="2263763" y="87015"/>
                  <a:pt x="2263763" y="89771"/>
                </a:cubicBezTo>
                <a:cubicBezTo>
                  <a:pt x="2263763" y="92616"/>
                  <a:pt x="2264586" y="94816"/>
                  <a:pt x="2266230" y="96372"/>
                </a:cubicBezTo>
                <a:cubicBezTo>
                  <a:pt x="2267875" y="97928"/>
                  <a:pt x="2269809" y="98706"/>
                  <a:pt x="2272031" y="98706"/>
                </a:cubicBezTo>
                <a:cubicBezTo>
                  <a:pt x="2274254" y="98706"/>
                  <a:pt x="2276187" y="97928"/>
                  <a:pt x="2277832" y="96372"/>
                </a:cubicBezTo>
                <a:cubicBezTo>
                  <a:pt x="2279477" y="94816"/>
                  <a:pt x="2280299" y="92616"/>
                  <a:pt x="2280299" y="89771"/>
                </a:cubicBezTo>
                <a:cubicBezTo>
                  <a:pt x="2280299" y="87015"/>
                  <a:pt x="2279477" y="84860"/>
                  <a:pt x="2277832" y="83304"/>
                </a:cubicBezTo>
                <a:cubicBezTo>
                  <a:pt x="2276187" y="81748"/>
                  <a:pt x="2274254" y="80970"/>
                  <a:pt x="2272031" y="80970"/>
                </a:cubicBezTo>
                <a:close/>
                <a:moveTo>
                  <a:pt x="2195831" y="80970"/>
                </a:moveTo>
                <a:cubicBezTo>
                  <a:pt x="2193609" y="80970"/>
                  <a:pt x="2191675" y="81748"/>
                  <a:pt x="2190030" y="83304"/>
                </a:cubicBezTo>
                <a:cubicBezTo>
                  <a:pt x="2188386" y="84860"/>
                  <a:pt x="2187564" y="87015"/>
                  <a:pt x="2187564" y="89771"/>
                </a:cubicBezTo>
                <a:cubicBezTo>
                  <a:pt x="2187564" y="92616"/>
                  <a:pt x="2188386" y="94816"/>
                  <a:pt x="2190030" y="96372"/>
                </a:cubicBezTo>
                <a:cubicBezTo>
                  <a:pt x="2191675" y="97928"/>
                  <a:pt x="2193609" y="98706"/>
                  <a:pt x="2195831" y="98706"/>
                </a:cubicBezTo>
                <a:cubicBezTo>
                  <a:pt x="2198054" y="98706"/>
                  <a:pt x="2199987" y="97928"/>
                  <a:pt x="2201632" y="96372"/>
                </a:cubicBezTo>
                <a:cubicBezTo>
                  <a:pt x="2203277" y="94816"/>
                  <a:pt x="2204099" y="92616"/>
                  <a:pt x="2204099" y="89771"/>
                </a:cubicBezTo>
                <a:cubicBezTo>
                  <a:pt x="2204099" y="87015"/>
                  <a:pt x="2203277" y="84860"/>
                  <a:pt x="2201632" y="83304"/>
                </a:cubicBezTo>
                <a:cubicBezTo>
                  <a:pt x="2199987" y="81748"/>
                  <a:pt x="2198054" y="80970"/>
                  <a:pt x="2195831" y="80970"/>
                </a:cubicBezTo>
                <a:close/>
                <a:moveTo>
                  <a:pt x="2110106" y="80970"/>
                </a:moveTo>
                <a:cubicBezTo>
                  <a:pt x="2107884" y="80970"/>
                  <a:pt x="2105950" y="81748"/>
                  <a:pt x="2104305" y="83304"/>
                </a:cubicBezTo>
                <a:cubicBezTo>
                  <a:pt x="2102660" y="84860"/>
                  <a:pt x="2101838" y="87015"/>
                  <a:pt x="2101839" y="89771"/>
                </a:cubicBezTo>
                <a:cubicBezTo>
                  <a:pt x="2101838" y="92616"/>
                  <a:pt x="2102660" y="94816"/>
                  <a:pt x="2104305" y="96372"/>
                </a:cubicBezTo>
                <a:cubicBezTo>
                  <a:pt x="2105950" y="97928"/>
                  <a:pt x="2107884" y="98706"/>
                  <a:pt x="2110106" y="98706"/>
                </a:cubicBezTo>
                <a:cubicBezTo>
                  <a:pt x="2112329" y="98706"/>
                  <a:pt x="2114262" y="97928"/>
                  <a:pt x="2115907" y="96372"/>
                </a:cubicBezTo>
                <a:cubicBezTo>
                  <a:pt x="2117551" y="94816"/>
                  <a:pt x="2118374" y="92616"/>
                  <a:pt x="2118374" y="89771"/>
                </a:cubicBezTo>
                <a:cubicBezTo>
                  <a:pt x="2118374" y="87015"/>
                  <a:pt x="2117551" y="84860"/>
                  <a:pt x="2115907" y="83304"/>
                </a:cubicBezTo>
                <a:cubicBezTo>
                  <a:pt x="2114262" y="81748"/>
                  <a:pt x="2112329" y="80970"/>
                  <a:pt x="2110106" y="80970"/>
                </a:cubicBezTo>
                <a:close/>
                <a:moveTo>
                  <a:pt x="1871981" y="80970"/>
                </a:moveTo>
                <a:cubicBezTo>
                  <a:pt x="1869759" y="80970"/>
                  <a:pt x="1867825" y="81748"/>
                  <a:pt x="1866180" y="83304"/>
                </a:cubicBezTo>
                <a:cubicBezTo>
                  <a:pt x="1864536" y="84860"/>
                  <a:pt x="1863713" y="87015"/>
                  <a:pt x="1863713" y="89771"/>
                </a:cubicBezTo>
                <a:cubicBezTo>
                  <a:pt x="1863713" y="92616"/>
                  <a:pt x="1864536" y="94816"/>
                  <a:pt x="1866180" y="96372"/>
                </a:cubicBezTo>
                <a:cubicBezTo>
                  <a:pt x="1867825" y="97928"/>
                  <a:pt x="1869759" y="98706"/>
                  <a:pt x="1871981" y="98706"/>
                </a:cubicBezTo>
                <a:cubicBezTo>
                  <a:pt x="1874203" y="98706"/>
                  <a:pt x="1876137" y="97928"/>
                  <a:pt x="1877782" y="96372"/>
                </a:cubicBezTo>
                <a:cubicBezTo>
                  <a:pt x="1879426" y="94816"/>
                  <a:pt x="1880249" y="92616"/>
                  <a:pt x="1880249" y="89771"/>
                </a:cubicBezTo>
                <a:cubicBezTo>
                  <a:pt x="1880249" y="87015"/>
                  <a:pt x="1879426" y="84860"/>
                  <a:pt x="1877782" y="83304"/>
                </a:cubicBezTo>
                <a:cubicBezTo>
                  <a:pt x="1876137" y="81748"/>
                  <a:pt x="1874203" y="80970"/>
                  <a:pt x="1871981" y="80970"/>
                </a:cubicBezTo>
                <a:close/>
                <a:moveTo>
                  <a:pt x="1633856" y="80970"/>
                </a:moveTo>
                <a:cubicBezTo>
                  <a:pt x="1631633" y="80970"/>
                  <a:pt x="1629700" y="81748"/>
                  <a:pt x="1628055" y="83304"/>
                </a:cubicBezTo>
                <a:cubicBezTo>
                  <a:pt x="1626410" y="84860"/>
                  <a:pt x="1625588" y="87015"/>
                  <a:pt x="1625588" y="89771"/>
                </a:cubicBezTo>
                <a:cubicBezTo>
                  <a:pt x="1625588" y="92616"/>
                  <a:pt x="1626410" y="94816"/>
                  <a:pt x="1628055" y="96372"/>
                </a:cubicBezTo>
                <a:cubicBezTo>
                  <a:pt x="1629700" y="97928"/>
                  <a:pt x="1631633" y="98706"/>
                  <a:pt x="1633856" y="98706"/>
                </a:cubicBezTo>
                <a:cubicBezTo>
                  <a:pt x="1636078" y="98706"/>
                  <a:pt x="1638012" y="97928"/>
                  <a:pt x="1639657" y="96372"/>
                </a:cubicBezTo>
                <a:cubicBezTo>
                  <a:pt x="1641301" y="94816"/>
                  <a:pt x="1642124" y="92616"/>
                  <a:pt x="1642124" y="89771"/>
                </a:cubicBezTo>
                <a:cubicBezTo>
                  <a:pt x="1642124" y="87015"/>
                  <a:pt x="1641301" y="84860"/>
                  <a:pt x="1639657" y="83304"/>
                </a:cubicBezTo>
                <a:cubicBezTo>
                  <a:pt x="1638012" y="81748"/>
                  <a:pt x="1636078" y="80970"/>
                  <a:pt x="1633856" y="80970"/>
                </a:cubicBezTo>
                <a:close/>
                <a:moveTo>
                  <a:pt x="1557656" y="80970"/>
                </a:moveTo>
                <a:cubicBezTo>
                  <a:pt x="1555433" y="80970"/>
                  <a:pt x="1553500" y="81748"/>
                  <a:pt x="1551855" y="83304"/>
                </a:cubicBezTo>
                <a:cubicBezTo>
                  <a:pt x="1550211" y="84860"/>
                  <a:pt x="1549388" y="87015"/>
                  <a:pt x="1549388" y="89771"/>
                </a:cubicBezTo>
                <a:cubicBezTo>
                  <a:pt x="1549388" y="92616"/>
                  <a:pt x="1550211" y="94816"/>
                  <a:pt x="1551855" y="96372"/>
                </a:cubicBezTo>
                <a:cubicBezTo>
                  <a:pt x="1553500" y="97928"/>
                  <a:pt x="1555433" y="98706"/>
                  <a:pt x="1557656" y="98706"/>
                </a:cubicBezTo>
                <a:cubicBezTo>
                  <a:pt x="1559878" y="98706"/>
                  <a:pt x="1561812" y="97928"/>
                  <a:pt x="1563456" y="96372"/>
                </a:cubicBezTo>
                <a:cubicBezTo>
                  <a:pt x="1565101" y="94816"/>
                  <a:pt x="1565924" y="92616"/>
                  <a:pt x="1565924" y="89771"/>
                </a:cubicBezTo>
                <a:cubicBezTo>
                  <a:pt x="1565924" y="87015"/>
                  <a:pt x="1565101" y="84860"/>
                  <a:pt x="1563456" y="83304"/>
                </a:cubicBezTo>
                <a:cubicBezTo>
                  <a:pt x="1561812" y="81748"/>
                  <a:pt x="1559878" y="80970"/>
                  <a:pt x="1557656" y="80970"/>
                </a:cubicBezTo>
                <a:close/>
                <a:moveTo>
                  <a:pt x="1157606" y="80970"/>
                </a:moveTo>
                <a:cubicBezTo>
                  <a:pt x="1155383" y="80970"/>
                  <a:pt x="1153450" y="81748"/>
                  <a:pt x="1151805" y="83304"/>
                </a:cubicBezTo>
                <a:cubicBezTo>
                  <a:pt x="1150160" y="84860"/>
                  <a:pt x="1149338" y="87015"/>
                  <a:pt x="1149338" y="89771"/>
                </a:cubicBezTo>
                <a:cubicBezTo>
                  <a:pt x="1149338" y="92616"/>
                  <a:pt x="1150160" y="94816"/>
                  <a:pt x="1151805" y="96372"/>
                </a:cubicBezTo>
                <a:cubicBezTo>
                  <a:pt x="1153450" y="97928"/>
                  <a:pt x="1155383" y="98706"/>
                  <a:pt x="1157606" y="98706"/>
                </a:cubicBezTo>
                <a:cubicBezTo>
                  <a:pt x="1159828" y="98706"/>
                  <a:pt x="1161762" y="97928"/>
                  <a:pt x="1163407" y="96372"/>
                </a:cubicBezTo>
                <a:cubicBezTo>
                  <a:pt x="1165051" y="94816"/>
                  <a:pt x="1165874" y="92616"/>
                  <a:pt x="1165874" y="89771"/>
                </a:cubicBezTo>
                <a:cubicBezTo>
                  <a:pt x="1165874" y="87015"/>
                  <a:pt x="1165051" y="84860"/>
                  <a:pt x="1163407" y="83304"/>
                </a:cubicBezTo>
                <a:cubicBezTo>
                  <a:pt x="1161762" y="81748"/>
                  <a:pt x="1159828" y="80970"/>
                  <a:pt x="1157606" y="80970"/>
                </a:cubicBezTo>
                <a:close/>
                <a:moveTo>
                  <a:pt x="843281" y="80970"/>
                </a:moveTo>
                <a:cubicBezTo>
                  <a:pt x="841058" y="80970"/>
                  <a:pt x="839125" y="81748"/>
                  <a:pt x="837480" y="83304"/>
                </a:cubicBezTo>
                <a:cubicBezTo>
                  <a:pt x="835835" y="84860"/>
                  <a:pt x="835013" y="87015"/>
                  <a:pt x="835013" y="89771"/>
                </a:cubicBezTo>
                <a:cubicBezTo>
                  <a:pt x="835013" y="92616"/>
                  <a:pt x="835835" y="94816"/>
                  <a:pt x="837480" y="96372"/>
                </a:cubicBezTo>
                <a:cubicBezTo>
                  <a:pt x="839125" y="97928"/>
                  <a:pt x="841058" y="98706"/>
                  <a:pt x="843281" y="98706"/>
                </a:cubicBezTo>
                <a:cubicBezTo>
                  <a:pt x="845503" y="98706"/>
                  <a:pt x="847437" y="97928"/>
                  <a:pt x="849081" y="96372"/>
                </a:cubicBezTo>
                <a:cubicBezTo>
                  <a:pt x="850726" y="94816"/>
                  <a:pt x="851549" y="92616"/>
                  <a:pt x="851549" y="89771"/>
                </a:cubicBezTo>
                <a:cubicBezTo>
                  <a:pt x="851549" y="87015"/>
                  <a:pt x="850726" y="84860"/>
                  <a:pt x="849081" y="83304"/>
                </a:cubicBezTo>
                <a:cubicBezTo>
                  <a:pt x="847437" y="81748"/>
                  <a:pt x="845503" y="80970"/>
                  <a:pt x="843281" y="80970"/>
                </a:cubicBezTo>
                <a:close/>
                <a:moveTo>
                  <a:pt x="767081" y="80970"/>
                </a:moveTo>
                <a:cubicBezTo>
                  <a:pt x="764858" y="80970"/>
                  <a:pt x="762925" y="81748"/>
                  <a:pt x="761280" y="83304"/>
                </a:cubicBezTo>
                <a:cubicBezTo>
                  <a:pt x="759635" y="84860"/>
                  <a:pt x="758813" y="87015"/>
                  <a:pt x="758813" y="89771"/>
                </a:cubicBezTo>
                <a:cubicBezTo>
                  <a:pt x="758813" y="92616"/>
                  <a:pt x="759635" y="94816"/>
                  <a:pt x="761280" y="96372"/>
                </a:cubicBezTo>
                <a:cubicBezTo>
                  <a:pt x="762925" y="97928"/>
                  <a:pt x="764858" y="98706"/>
                  <a:pt x="767081" y="98706"/>
                </a:cubicBezTo>
                <a:cubicBezTo>
                  <a:pt x="769303" y="98706"/>
                  <a:pt x="771237" y="97928"/>
                  <a:pt x="772881" y="96372"/>
                </a:cubicBezTo>
                <a:cubicBezTo>
                  <a:pt x="774526" y="94816"/>
                  <a:pt x="775348" y="92616"/>
                  <a:pt x="775348" y="89771"/>
                </a:cubicBezTo>
                <a:cubicBezTo>
                  <a:pt x="775348" y="87015"/>
                  <a:pt x="774526" y="84860"/>
                  <a:pt x="772881" y="83304"/>
                </a:cubicBezTo>
                <a:cubicBezTo>
                  <a:pt x="771237" y="81748"/>
                  <a:pt x="769303" y="80970"/>
                  <a:pt x="767081" y="80970"/>
                </a:cubicBezTo>
                <a:close/>
                <a:moveTo>
                  <a:pt x="681356" y="80970"/>
                </a:moveTo>
                <a:cubicBezTo>
                  <a:pt x="679133" y="80970"/>
                  <a:pt x="677200" y="81748"/>
                  <a:pt x="675555" y="83304"/>
                </a:cubicBezTo>
                <a:cubicBezTo>
                  <a:pt x="673910" y="84860"/>
                  <a:pt x="673088" y="87015"/>
                  <a:pt x="673088" y="89771"/>
                </a:cubicBezTo>
                <a:cubicBezTo>
                  <a:pt x="673088" y="92616"/>
                  <a:pt x="673910" y="94816"/>
                  <a:pt x="675555" y="96372"/>
                </a:cubicBezTo>
                <a:cubicBezTo>
                  <a:pt x="677200" y="97928"/>
                  <a:pt x="679133" y="98706"/>
                  <a:pt x="681356" y="98706"/>
                </a:cubicBezTo>
                <a:cubicBezTo>
                  <a:pt x="683578" y="98706"/>
                  <a:pt x="685512" y="97928"/>
                  <a:pt x="687156" y="96372"/>
                </a:cubicBezTo>
                <a:cubicBezTo>
                  <a:pt x="688801" y="94816"/>
                  <a:pt x="689623" y="92616"/>
                  <a:pt x="689623" y="89771"/>
                </a:cubicBezTo>
                <a:cubicBezTo>
                  <a:pt x="689623" y="87015"/>
                  <a:pt x="688801" y="84860"/>
                  <a:pt x="687156" y="83304"/>
                </a:cubicBezTo>
                <a:cubicBezTo>
                  <a:pt x="685512" y="81748"/>
                  <a:pt x="683578" y="80970"/>
                  <a:pt x="681356" y="80970"/>
                </a:cubicBezTo>
                <a:close/>
                <a:moveTo>
                  <a:pt x="452756" y="80970"/>
                </a:moveTo>
                <a:cubicBezTo>
                  <a:pt x="450533" y="80970"/>
                  <a:pt x="448600" y="81748"/>
                  <a:pt x="446955" y="83304"/>
                </a:cubicBezTo>
                <a:cubicBezTo>
                  <a:pt x="445310" y="84860"/>
                  <a:pt x="444488" y="87015"/>
                  <a:pt x="444488" y="89771"/>
                </a:cubicBezTo>
                <a:cubicBezTo>
                  <a:pt x="444488" y="92616"/>
                  <a:pt x="445310" y="94816"/>
                  <a:pt x="446955" y="96372"/>
                </a:cubicBezTo>
                <a:cubicBezTo>
                  <a:pt x="448600" y="97928"/>
                  <a:pt x="450533" y="98706"/>
                  <a:pt x="452756" y="98706"/>
                </a:cubicBezTo>
                <a:cubicBezTo>
                  <a:pt x="454978" y="98706"/>
                  <a:pt x="456912" y="97928"/>
                  <a:pt x="458557" y="96372"/>
                </a:cubicBezTo>
                <a:cubicBezTo>
                  <a:pt x="460201" y="94816"/>
                  <a:pt x="461023" y="92616"/>
                  <a:pt x="461023" y="89771"/>
                </a:cubicBezTo>
                <a:cubicBezTo>
                  <a:pt x="461023" y="87015"/>
                  <a:pt x="460201" y="84860"/>
                  <a:pt x="458557" y="83304"/>
                </a:cubicBezTo>
                <a:cubicBezTo>
                  <a:pt x="456912" y="81748"/>
                  <a:pt x="454978" y="80970"/>
                  <a:pt x="452756" y="80970"/>
                </a:cubicBezTo>
                <a:close/>
                <a:moveTo>
                  <a:pt x="11720830" y="55634"/>
                </a:moveTo>
                <a:cubicBezTo>
                  <a:pt x="11723764" y="55634"/>
                  <a:pt x="11726475" y="56300"/>
                  <a:pt x="11728965" y="57634"/>
                </a:cubicBezTo>
                <a:cubicBezTo>
                  <a:pt x="11731454" y="58967"/>
                  <a:pt x="11733610" y="61079"/>
                  <a:pt x="11735432" y="63968"/>
                </a:cubicBezTo>
                <a:cubicBezTo>
                  <a:pt x="11737255" y="66857"/>
                  <a:pt x="11738655" y="70502"/>
                  <a:pt x="11739632" y="74903"/>
                </a:cubicBezTo>
                <a:cubicBezTo>
                  <a:pt x="11740610" y="79303"/>
                  <a:pt x="11741100" y="84571"/>
                  <a:pt x="11741100" y="90705"/>
                </a:cubicBezTo>
                <a:cubicBezTo>
                  <a:pt x="11741100" y="102884"/>
                  <a:pt x="11739210" y="111863"/>
                  <a:pt x="11735432" y="117641"/>
                </a:cubicBezTo>
                <a:cubicBezTo>
                  <a:pt x="11731654" y="123420"/>
                  <a:pt x="11726787" y="126309"/>
                  <a:pt x="11720830" y="126309"/>
                </a:cubicBezTo>
                <a:cubicBezTo>
                  <a:pt x="11714874" y="126309"/>
                  <a:pt x="11710006" y="123420"/>
                  <a:pt x="11706229" y="117641"/>
                </a:cubicBezTo>
                <a:cubicBezTo>
                  <a:pt x="11702450" y="111863"/>
                  <a:pt x="11700560" y="102884"/>
                  <a:pt x="11700560" y="90705"/>
                </a:cubicBezTo>
                <a:cubicBezTo>
                  <a:pt x="11700560" y="84571"/>
                  <a:pt x="11701050" y="79303"/>
                  <a:pt x="11702028" y="74903"/>
                </a:cubicBezTo>
                <a:cubicBezTo>
                  <a:pt x="11703006" y="70502"/>
                  <a:pt x="11704406" y="66857"/>
                  <a:pt x="11706229" y="63968"/>
                </a:cubicBezTo>
                <a:cubicBezTo>
                  <a:pt x="11708051" y="61079"/>
                  <a:pt x="11710206" y="58967"/>
                  <a:pt x="11712696" y="57634"/>
                </a:cubicBezTo>
                <a:cubicBezTo>
                  <a:pt x="11715185" y="56300"/>
                  <a:pt x="11717897" y="55634"/>
                  <a:pt x="11720830" y="55634"/>
                </a:cubicBezTo>
                <a:close/>
                <a:moveTo>
                  <a:pt x="11558905" y="55634"/>
                </a:moveTo>
                <a:cubicBezTo>
                  <a:pt x="11561839" y="55634"/>
                  <a:pt x="11564550" y="56300"/>
                  <a:pt x="11567040" y="57634"/>
                </a:cubicBezTo>
                <a:cubicBezTo>
                  <a:pt x="11569529" y="58967"/>
                  <a:pt x="11571685" y="61079"/>
                  <a:pt x="11573507" y="63968"/>
                </a:cubicBezTo>
                <a:cubicBezTo>
                  <a:pt x="11575330" y="66857"/>
                  <a:pt x="11576730" y="70502"/>
                  <a:pt x="11577707" y="74903"/>
                </a:cubicBezTo>
                <a:cubicBezTo>
                  <a:pt x="11578685" y="79303"/>
                  <a:pt x="11579175" y="84571"/>
                  <a:pt x="11579175" y="90705"/>
                </a:cubicBezTo>
                <a:cubicBezTo>
                  <a:pt x="11579175" y="102884"/>
                  <a:pt x="11577285" y="111863"/>
                  <a:pt x="11573507" y="117641"/>
                </a:cubicBezTo>
                <a:cubicBezTo>
                  <a:pt x="11569729" y="123420"/>
                  <a:pt x="11564862" y="126309"/>
                  <a:pt x="11558905" y="126309"/>
                </a:cubicBezTo>
                <a:cubicBezTo>
                  <a:pt x="11552949" y="126309"/>
                  <a:pt x="11548081" y="123420"/>
                  <a:pt x="11544304" y="117641"/>
                </a:cubicBezTo>
                <a:cubicBezTo>
                  <a:pt x="11540525" y="111863"/>
                  <a:pt x="11538635" y="102884"/>
                  <a:pt x="11538635" y="90705"/>
                </a:cubicBezTo>
                <a:cubicBezTo>
                  <a:pt x="11538635" y="84571"/>
                  <a:pt x="11539125" y="79303"/>
                  <a:pt x="11540103" y="74903"/>
                </a:cubicBezTo>
                <a:cubicBezTo>
                  <a:pt x="11541081" y="70502"/>
                  <a:pt x="11542481" y="66857"/>
                  <a:pt x="11544304" y="63968"/>
                </a:cubicBezTo>
                <a:cubicBezTo>
                  <a:pt x="11546126" y="61079"/>
                  <a:pt x="11548281" y="58967"/>
                  <a:pt x="11550771" y="57634"/>
                </a:cubicBezTo>
                <a:cubicBezTo>
                  <a:pt x="11553260" y="56300"/>
                  <a:pt x="11555972" y="55634"/>
                  <a:pt x="11558905" y="55634"/>
                </a:cubicBezTo>
                <a:close/>
                <a:moveTo>
                  <a:pt x="11406505" y="55634"/>
                </a:moveTo>
                <a:cubicBezTo>
                  <a:pt x="11409439" y="55634"/>
                  <a:pt x="11412150" y="56300"/>
                  <a:pt x="11414640" y="57634"/>
                </a:cubicBezTo>
                <a:cubicBezTo>
                  <a:pt x="11417129" y="58967"/>
                  <a:pt x="11419285" y="61079"/>
                  <a:pt x="11421107" y="63968"/>
                </a:cubicBezTo>
                <a:cubicBezTo>
                  <a:pt x="11422930" y="66857"/>
                  <a:pt x="11424330" y="70502"/>
                  <a:pt x="11425307" y="74903"/>
                </a:cubicBezTo>
                <a:cubicBezTo>
                  <a:pt x="11426285" y="79303"/>
                  <a:pt x="11426774" y="84571"/>
                  <a:pt x="11426775" y="90705"/>
                </a:cubicBezTo>
                <a:cubicBezTo>
                  <a:pt x="11426774" y="102884"/>
                  <a:pt x="11424885" y="111863"/>
                  <a:pt x="11421107" y="117641"/>
                </a:cubicBezTo>
                <a:cubicBezTo>
                  <a:pt x="11417329" y="123420"/>
                  <a:pt x="11412462" y="126309"/>
                  <a:pt x="11406505" y="126309"/>
                </a:cubicBezTo>
                <a:cubicBezTo>
                  <a:pt x="11400549" y="126309"/>
                  <a:pt x="11395681" y="123420"/>
                  <a:pt x="11391904" y="117641"/>
                </a:cubicBezTo>
                <a:cubicBezTo>
                  <a:pt x="11388125" y="111863"/>
                  <a:pt x="11386235" y="102884"/>
                  <a:pt x="11386235" y="90705"/>
                </a:cubicBezTo>
                <a:cubicBezTo>
                  <a:pt x="11386235" y="84571"/>
                  <a:pt x="11386725" y="79303"/>
                  <a:pt x="11387703" y="74903"/>
                </a:cubicBezTo>
                <a:cubicBezTo>
                  <a:pt x="11388681" y="70502"/>
                  <a:pt x="11390081" y="66857"/>
                  <a:pt x="11391904" y="63968"/>
                </a:cubicBezTo>
                <a:cubicBezTo>
                  <a:pt x="11393726" y="61079"/>
                  <a:pt x="11395881" y="58967"/>
                  <a:pt x="11398371" y="57634"/>
                </a:cubicBezTo>
                <a:cubicBezTo>
                  <a:pt x="11400860" y="56300"/>
                  <a:pt x="11403572" y="55634"/>
                  <a:pt x="11406505" y="55634"/>
                </a:cubicBezTo>
                <a:close/>
                <a:moveTo>
                  <a:pt x="11320780" y="55634"/>
                </a:moveTo>
                <a:cubicBezTo>
                  <a:pt x="11323714" y="55634"/>
                  <a:pt x="11326425" y="56300"/>
                  <a:pt x="11328915" y="57634"/>
                </a:cubicBezTo>
                <a:cubicBezTo>
                  <a:pt x="11331404" y="58967"/>
                  <a:pt x="11333560" y="61079"/>
                  <a:pt x="11335382" y="63968"/>
                </a:cubicBezTo>
                <a:cubicBezTo>
                  <a:pt x="11337205" y="66857"/>
                  <a:pt x="11338605" y="70502"/>
                  <a:pt x="11339582" y="74903"/>
                </a:cubicBezTo>
                <a:cubicBezTo>
                  <a:pt x="11340560" y="79303"/>
                  <a:pt x="11341050" y="84571"/>
                  <a:pt x="11341050" y="90705"/>
                </a:cubicBezTo>
                <a:cubicBezTo>
                  <a:pt x="11341050" y="102884"/>
                  <a:pt x="11339160" y="111863"/>
                  <a:pt x="11335382" y="117641"/>
                </a:cubicBezTo>
                <a:cubicBezTo>
                  <a:pt x="11331604" y="123420"/>
                  <a:pt x="11326737" y="126309"/>
                  <a:pt x="11320780" y="126309"/>
                </a:cubicBezTo>
                <a:cubicBezTo>
                  <a:pt x="11314824" y="126309"/>
                  <a:pt x="11309956" y="123420"/>
                  <a:pt x="11306179" y="117641"/>
                </a:cubicBezTo>
                <a:cubicBezTo>
                  <a:pt x="11302400" y="111863"/>
                  <a:pt x="11300510" y="102884"/>
                  <a:pt x="11300510" y="90705"/>
                </a:cubicBezTo>
                <a:cubicBezTo>
                  <a:pt x="11300510" y="84571"/>
                  <a:pt x="11301000" y="79303"/>
                  <a:pt x="11301978" y="74903"/>
                </a:cubicBezTo>
                <a:cubicBezTo>
                  <a:pt x="11302956" y="70502"/>
                  <a:pt x="11304356" y="66857"/>
                  <a:pt x="11306179" y="63968"/>
                </a:cubicBezTo>
                <a:cubicBezTo>
                  <a:pt x="11308001" y="61079"/>
                  <a:pt x="11310156" y="58967"/>
                  <a:pt x="11312646" y="57634"/>
                </a:cubicBezTo>
                <a:cubicBezTo>
                  <a:pt x="11315135" y="56300"/>
                  <a:pt x="11317847" y="55634"/>
                  <a:pt x="11320780" y="55634"/>
                </a:cubicBezTo>
                <a:close/>
                <a:moveTo>
                  <a:pt x="11244580" y="55634"/>
                </a:moveTo>
                <a:cubicBezTo>
                  <a:pt x="11247514" y="55634"/>
                  <a:pt x="11250225" y="56300"/>
                  <a:pt x="11252715" y="57634"/>
                </a:cubicBezTo>
                <a:cubicBezTo>
                  <a:pt x="11255204" y="58967"/>
                  <a:pt x="11257360" y="61079"/>
                  <a:pt x="11259182" y="63968"/>
                </a:cubicBezTo>
                <a:cubicBezTo>
                  <a:pt x="11261005" y="66857"/>
                  <a:pt x="11262405" y="70502"/>
                  <a:pt x="11263382" y="74903"/>
                </a:cubicBezTo>
                <a:cubicBezTo>
                  <a:pt x="11264360" y="79303"/>
                  <a:pt x="11264849" y="84571"/>
                  <a:pt x="11264849" y="90705"/>
                </a:cubicBezTo>
                <a:cubicBezTo>
                  <a:pt x="11264849" y="102884"/>
                  <a:pt x="11262960" y="111863"/>
                  <a:pt x="11259182" y="117641"/>
                </a:cubicBezTo>
                <a:cubicBezTo>
                  <a:pt x="11255404" y="123420"/>
                  <a:pt x="11250537" y="126309"/>
                  <a:pt x="11244580" y="126309"/>
                </a:cubicBezTo>
                <a:cubicBezTo>
                  <a:pt x="11238624" y="126309"/>
                  <a:pt x="11233756" y="123420"/>
                  <a:pt x="11229979" y="117641"/>
                </a:cubicBezTo>
                <a:cubicBezTo>
                  <a:pt x="11226200" y="111863"/>
                  <a:pt x="11224310" y="102884"/>
                  <a:pt x="11224310" y="90705"/>
                </a:cubicBezTo>
                <a:cubicBezTo>
                  <a:pt x="11224310" y="84571"/>
                  <a:pt x="11224800" y="79303"/>
                  <a:pt x="11225778" y="74903"/>
                </a:cubicBezTo>
                <a:cubicBezTo>
                  <a:pt x="11226756" y="70502"/>
                  <a:pt x="11228156" y="66857"/>
                  <a:pt x="11229979" y="63968"/>
                </a:cubicBezTo>
                <a:cubicBezTo>
                  <a:pt x="11231801" y="61079"/>
                  <a:pt x="11233956" y="58967"/>
                  <a:pt x="11236446" y="57634"/>
                </a:cubicBezTo>
                <a:cubicBezTo>
                  <a:pt x="11238935" y="56300"/>
                  <a:pt x="11241647" y="55634"/>
                  <a:pt x="11244580" y="55634"/>
                </a:cubicBezTo>
                <a:close/>
                <a:moveTo>
                  <a:pt x="11168380" y="55634"/>
                </a:moveTo>
                <a:cubicBezTo>
                  <a:pt x="11171314" y="55634"/>
                  <a:pt x="11174025" y="56300"/>
                  <a:pt x="11176515" y="57634"/>
                </a:cubicBezTo>
                <a:cubicBezTo>
                  <a:pt x="11179004" y="58967"/>
                  <a:pt x="11181160" y="61079"/>
                  <a:pt x="11182982" y="63968"/>
                </a:cubicBezTo>
                <a:cubicBezTo>
                  <a:pt x="11184805" y="66857"/>
                  <a:pt x="11186205" y="70502"/>
                  <a:pt x="11187182" y="74903"/>
                </a:cubicBezTo>
                <a:cubicBezTo>
                  <a:pt x="11188160" y="79303"/>
                  <a:pt x="11188649" y="84571"/>
                  <a:pt x="11188649" y="90705"/>
                </a:cubicBezTo>
                <a:cubicBezTo>
                  <a:pt x="11188649" y="102884"/>
                  <a:pt x="11186760" y="111863"/>
                  <a:pt x="11182982" y="117641"/>
                </a:cubicBezTo>
                <a:cubicBezTo>
                  <a:pt x="11179204" y="123420"/>
                  <a:pt x="11174337" y="126309"/>
                  <a:pt x="11168380" y="126309"/>
                </a:cubicBezTo>
                <a:cubicBezTo>
                  <a:pt x="11162424" y="126309"/>
                  <a:pt x="11157556" y="123420"/>
                  <a:pt x="11153779" y="117641"/>
                </a:cubicBezTo>
                <a:cubicBezTo>
                  <a:pt x="11150000" y="111863"/>
                  <a:pt x="11148110" y="102884"/>
                  <a:pt x="11148110" y="90705"/>
                </a:cubicBezTo>
                <a:cubicBezTo>
                  <a:pt x="11148110" y="84571"/>
                  <a:pt x="11148600" y="79303"/>
                  <a:pt x="11149578" y="74903"/>
                </a:cubicBezTo>
                <a:cubicBezTo>
                  <a:pt x="11150556" y="70502"/>
                  <a:pt x="11151956" y="66857"/>
                  <a:pt x="11153779" y="63968"/>
                </a:cubicBezTo>
                <a:cubicBezTo>
                  <a:pt x="11155601" y="61079"/>
                  <a:pt x="11157756" y="58967"/>
                  <a:pt x="11160246" y="57634"/>
                </a:cubicBezTo>
                <a:cubicBezTo>
                  <a:pt x="11162735" y="56300"/>
                  <a:pt x="11165447" y="55634"/>
                  <a:pt x="11168380" y="55634"/>
                </a:cubicBezTo>
                <a:close/>
                <a:moveTo>
                  <a:pt x="10930255" y="55634"/>
                </a:moveTo>
                <a:cubicBezTo>
                  <a:pt x="10933189" y="55634"/>
                  <a:pt x="10935900" y="56300"/>
                  <a:pt x="10938390" y="57634"/>
                </a:cubicBezTo>
                <a:cubicBezTo>
                  <a:pt x="10940879" y="58967"/>
                  <a:pt x="10943035" y="61079"/>
                  <a:pt x="10944857" y="63968"/>
                </a:cubicBezTo>
                <a:cubicBezTo>
                  <a:pt x="10946680" y="66857"/>
                  <a:pt x="10948080" y="70502"/>
                  <a:pt x="10949057" y="74903"/>
                </a:cubicBezTo>
                <a:cubicBezTo>
                  <a:pt x="10950035" y="79303"/>
                  <a:pt x="10950524" y="84571"/>
                  <a:pt x="10950524" y="90705"/>
                </a:cubicBezTo>
                <a:cubicBezTo>
                  <a:pt x="10950524" y="102884"/>
                  <a:pt x="10948635" y="111863"/>
                  <a:pt x="10944857" y="117641"/>
                </a:cubicBezTo>
                <a:cubicBezTo>
                  <a:pt x="10941079" y="123420"/>
                  <a:pt x="10936212" y="126309"/>
                  <a:pt x="10930255" y="126309"/>
                </a:cubicBezTo>
                <a:cubicBezTo>
                  <a:pt x="10924299" y="126309"/>
                  <a:pt x="10919431" y="123420"/>
                  <a:pt x="10915654" y="117641"/>
                </a:cubicBezTo>
                <a:cubicBezTo>
                  <a:pt x="10911875" y="111863"/>
                  <a:pt x="10909985" y="102884"/>
                  <a:pt x="10909985" y="90705"/>
                </a:cubicBezTo>
                <a:cubicBezTo>
                  <a:pt x="10909985" y="84571"/>
                  <a:pt x="10910475" y="79303"/>
                  <a:pt x="10911453" y="74903"/>
                </a:cubicBezTo>
                <a:cubicBezTo>
                  <a:pt x="10912431" y="70502"/>
                  <a:pt x="10913831" y="66857"/>
                  <a:pt x="10915654" y="63968"/>
                </a:cubicBezTo>
                <a:cubicBezTo>
                  <a:pt x="10917476" y="61079"/>
                  <a:pt x="10919631" y="58967"/>
                  <a:pt x="10922121" y="57634"/>
                </a:cubicBezTo>
                <a:cubicBezTo>
                  <a:pt x="10924610" y="56300"/>
                  <a:pt x="10927322" y="55634"/>
                  <a:pt x="10930255" y="55634"/>
                </a:cubicBezTo>
                <a:close/>
                <a:moveTo>
                  <a:pt x="10768330" y="55634"/>
                </a:moveTo>
                <a:cubicBezTo>
                  <a:pt x="10771264" y="55634"/>
                  <a:pt x="10773975" y="56300"/>
                  <a:pt x="10776465" y="57634"/>
                </a:cubicBezTo>
                <a:cubicBezTo>
                  <a:pt x="10778954" y="58967"/>
                  <a:pt x="10781110" y="61079"/>
                  <a:pt x="10782932" y="63968"/>
                </a:cubicBezTo>
                <a:cubicBezTo>
                  <a:pt x="10784755" y="66857"/>
                  <a:pt x="10786155" y="70502"/>
                  <a:pt x="10787132" y="74903"/>
                </a:cubicBezTo>
                <a:cubicBezTo>
                  <a:pt x="10788110" y="79303"/>
                  <a:pt x="10788599" y="84571"/>
                  <a:pt x="10788599" y="90705"/>
                </a:cubicBezTo>
                <a:cubicBezTo>
                  <a:pt x="10788599" y="102884"/>
                  <a:pt x="10786710" y="111863"/>
                  <a:pt x="10782932" y="117641"/>
                </a:cubicBezTo>
                <a:cubicBezTo>
                  <a:pt x="10779154" y="123420"/>
                  <a:pt x="10774287" y="126309"/>
                  <a:pt x="10768330" y="126309"/>
                </a:cubicBezTo>
                <a:cubicBezTo>
                  <a:pt x="10762374" y="126309"/>
                  <a:pt x="10757506" y="123420"/>
                  <a:pt x="10753729" y="117641"/>
                </a:cubicBezTo>
                <a:cubicBezTo>
                  <a:pt x="10749950" y="111863"/>
                  <a:pt x="10748060" y="102884"/>
                  <a:pt x="10748060" y="90705"/>
                </a:cubicBezTo>
                <a:cubicBezTo>
                  <a:pt x="10748060" y="84571"/>
                  <a:pt x="10748550" y="79303"/>
                  <a:pt x="10749528" y="74903"/>
                </a:cubicBezTo>
                <a:cubicBezTo>
                  <a:pt x="10750506" y="70502"/>
                  <a:pt x="10751906" y="66857"/>
                  <a:pt x="10753729" y="63968"/>
                </a:cubicBezTo>
                <a:cubicBezTo>
                  <a:pt x="10755551" y="61079"/>
                  <a:pt x="10757706" y="58967"/>
                  <a:pt x="10760196" y="57634"/>
                </a:cubicBezTo>
                <a:cubicBezTo>
                  <a:pt x="10762685" y="56300"/>
                  <a:pt x="10765397" y="55634"/>
                  <a:pt x="10768330" y="55634"/>
                </a:cubicBezTo>
                <a:close/>
                <a:moveTo>
                  <a:pt x="10692130" y="55634"/>
                </a:moveTo>
                <a:cubicBezTo>
                  <a:pt x="10695064" y="55634"/>
                  <a:pt x="10697775" y="56300"/>
                  <a:pt x="10700265" y="57634"/>
                </a:cubicBezTo>
                <a:cubicBezTo>
                  <a:pt x="10702754" y="58967"/>
                  <a:pt x="10704910" y="61079"/>
                  <a:pt x="10706732" y="63968"/>
                </a:cubicBezTo>
                <a:cubicBezTo>
                  <a:pt x="10708555" y="66857"/>
                  <a:pt x="10709955" y="70502"/>
                  <a:pt x="10710932" y="74903"/>
                </a:cubicBezTo>
                <a:cubicBezTo>
                  <a:pt x="10711910" y="79303"/>
                  <a:pt x="10712399" y="84571"/>
                  <a:pt x="10712399" y="90705"/>
                </a:cubicBezTo>
                <a:cubicBezTo>
                  <a:pt x="10712399" y="102884"/>
                  <a:pt x="10710510" y="111863"/>
                  <a:pt x="10706732" y="117641"/>
                </a:cubicBezTo>
                <a:cubicBezTo>
                  <a:pt x="10702954" y="123420"/>
                  <a:pt x="10698087" y="126309"/>
                  <a:pt x="10692130" y="126309"/>
                </a:cubicBezTo>
                <a:cubicBezTo>
                  <a:pt x="10686174" y="126309"/>
                  <a:pt x="10681306" y="123420"/>
                  <a:pt x="10677529" y="117641"/>
                </a:cubicBezTo>
                <a:cubicBezTo>
                  <a:pt x="10673750" y="111863"/>
                  <a:pt x="10671860" y="102884"/>
                  <a:pt x="10671860" y="90705"/>
                </a:cubicBezTo>
                <a:cubicBezTo>
                  <a:pt x="10671860" y="84571"/>
                  <a:pt x="10672350" y="79303"/>
                  <a:pt x="10673328" y="74903"/>
                </a:cubicBezTo>
                <a:cubicBezTo>
                  <a:pt x="10674306" y="70502"/>
                  <a:pt x="10675706" y="66857"/>
                  <a:pt x="10677529" y="63968"/>
                </a:cubicBezTo>
                <a:cubicBezTo>
                  <a:pt x="10679351" y="61079"/>
                  <a:pt x="10681506" y="58967"/>
                  <a:pt x="10683996" y="57634"/>
                </a:cubicBezTo>
                <a:cubicBezTo>
                  <a:pt x="10686485" y="56300"/>
                  <a:pt x="10689197" y="55634"/>
                  <a:pt x="10692130" y="55634"/>
                </a:cubicBezTo>
                <a:close/>
                <a:moveTo>
                  <a:pt x="10454005" y="55634"/>
                </a:moveTo>
                <a:cubicBezTo>
                  <a:pt x="10456939" y="55634"/>
                  <a:pt x="10459650" y="56300"/>
                  <a:pt x="10462140" y="57634"/>
                </a:cubicBezTo>
                <a:cubicBezTo>
                  <a:pt x="10464629" y="58967"/>
                  <a:pt x="10466785" y="61079"/>
                  <a:pt x="10468607" y="63968"/>
                </a:cubicBezTo>
                <a:cubicBezTo>
                  <a:pt x="10470430" y="66857"/>
                  <a:pt x="10471830" y="70502"/>
                  <a:pt x="10472807" y="74903"/>
                </a:cubicBezTo>
                <a:cubicBezTo>
                  <a:pt x="10473785" y="79303"/>
                  <a:pt x="10474274" y="84571"/>
                  <a:pt x="10474274" y="90705"/>
                </a:cubicBezTo>
                <a:cubicBezTo>
                  <a:pt x="10474274" y="102884"/>
                  <a:pt x="10472385" y="111863"/>
                  <a:pt x="10468607" y="117641"/>
                </a:cubicBezTo>
                <a:cubicBezTo>
                  <a:pt x="10464829" y="123420"/>
                  <a:pt x="10459962" y="126309"/>
                  <a:pt x="10454005" y="126309"/>
                </a:cubicBezTo>
                <a:cubicBezTo>
                  <a:pt x="10448049" y="126309"/>
                  <a:pt x="10443181" y="123420"/>
                  <a:pt x="10439404" y="117641"/>
                </a:cubicBezTo>
                <a:cubicBezTo>
                  <a:pt x="10435625" y="111863"/>
                  <a:pt x="10433735" y="102884"/>
                  <a:pt x="10433735" y="90705"/>
                </a:cubicBezTo>
                <a:cubicBezTo>
                  <a:pt x="10433735" y="84571"/>
                  <a:pt x="10434225" y="79303"/>
                  <a:pt x="10435203" y="74903"/>
                </a:cubicBezTo>
                <a:cubicBezTo>
                  <a:pt x="10436181" y="70502"/>
                  <a:pt x="10437581" y="66857"/>
                  <a:pt x="10439404" y="63968"/>
                </a:cubicBezTo>
                <a:cubicBezTo>
                  <a:pt x="10441226" y="61079"/>
                  <a:pt x="10443381" y="58967"/>
                  <a:pt x="10445871" y="57634"/>
                </a:cubicBezTo>
                <a:cubicBezTo>
                  <a:pt x="10448360" y="56300"/>
                  <a:pt x="10451072" y="55634"/>
                  <a:pt x="10454005" y="55634"/>
                </a:cubicBezTo>
                <a:close/>
                <a:moveTo>
                  <a:pt x="10139681" y="55634"/>
                </a:moveTo>
                <a:cubicBezTo>
                  <a:pt x="10142616" y="55634"/>
                  <a:pt x="10145326" y="56300"/>
                  <a:pt x="10147816" y="57634"/>
                </a:cubicBezTo>
                <a:cubicBezTo>
                  <a:pt x="10150305" y="58967"/>
                  <a:pt x="10152461" y="61079"/>
                  <a:pt x="10154284" y="63968"/>
                </a:cubicBezTo>
                <a:cubicBezTo>
                  <a:pt x="10156106" y="66857"/>
                  <a:pt x="10157506" y="70502"/>
                  <a:pt x="10158484" y="74903"/>
                </a:cubicBezTo>
                <a:cubicBezTo>
                  <a:pt x="10159461" y="79303"/>
                  <a:pt x="10159951" y="84571"/>
                  <a:pt x="10159951" y="90705"/>
                </a:cubicBezTo>
                <a:cubicBezTo>
                  <a:pt x="10159951" y="102884"/>
                  <a:pt x="10158062" y="111863"/>
                  <a:pt x="10154284" y="117641"/>
                </a:cubicBezTo>
                <a:cubicBezTo>
                  <a:pt x="10150505" y="123420"/>
                  <a:pt x="10145638" y="126309"/>
                  <a:pt x="10139681" y="126309"/>
                </a:cubicBezTo>
                <a:cubicBezTo>
                  <a:pt x="10133725" y="126309"/>
                  <a:pt x="10128858" y="123420"/>
                  <a:pt x="10125080" y="117641"/>
                </a:cubicBezTo>
                <a:cubicBezTo>
                  <a:pt x="10121301" y="111863"/>
                  <a:pt x="10119413" y="102884"/>
                  <a:pt x="10119413" y="90705"/>
                </a:cubicBezTo>
                <a:cubicBezTo>
                  <a:pt x="10119413" y="84571"/>
                  <a:pt x="10119901" y="79303"/>
                  <a:pt x="10120879" y="74903"/>
                </a:cubicBezTo>
                <a:cubicBezTo>
                  <a:pt x="10121857" y="70502"/>
                  <a:pt x="10123257" y="66857"/>
                  <a:pt x="10125080" y="63968"/>
                </a:cubicBezTo>
                <a:cubicBezTo>
                  <a:pt x="10126902" y="61079"/>
                  <a:pt x="10129058" y="58967"/>
                  <a:pt x="10131547" y="57634"/>
                </a:cubicBezTo>
                <a:cubicBezTo>
                  <a:pt x="10134036" y="56300"/>
                  <a:pt x="10136748" y="55634"/>
                  <a:pt x="10139681" y="55634"/>
                </a:cubicBezTo>
                <a:close/>
                <a:moveTo>
                  <a:pt x="10053956" y="55634"/>
                </a:moveTo>
                <a:cubicBezTo>
                  <a:pt x="10056890" y="55634"/>
                  <a:pt x="10059601" y="56300"/>
                  <a:pt x="10062091" y="57634"/>
                </a:cubicBezTo>
                <a:cubicBezTo>
                  <a:pt x="10064580" y="58967"/>
                  <a:pt x="10066735" y="61079"/>
                  <a:pt x="10068558" y="63968"/>
                </a:cubicBezTo>
                <a:cubicBezTo>
                  <a:pt x="10070381" y="66857"/>
                  <a:pt x="10071781" y="70502"/>
                  <a:pt x="10072759" y="74903"/>
                </a:cubicBezTo>
                <a:cubicBezTo>
                  <a:pt x="10073736" y="79303"/>
                  <a:pt x="10074226" y="84571"/>
                  <a:pt x="10074226" y="90705"/>
                </a:cubicBezTo>
                <a:cubicBezTo>
                  <a:pt x="10074226" y="102884"/>
                  <a:pt x="10072335" y="111863"/>
                  <a:pt x="10068558" y="117641"/>
                </a:cubicBezTo>
                <a:cubicBezTo>
                  <a:pt x="10064780" y="123420"/>
                  <a:pt x="10059913" y="126309"/>
                  <a:pt x="10053956" y="126309"/>
                </a:cubicBezTo>
                <a:cubicBezTo>
                  <a:pt x="10048000" y="126309"/>
                  <a:pt x="10043133" y="123420"/>
                  <a:pt x="10039355" y="117641"/>
                </a:cubicBezTo>
                <a:cubicBezTo>
                  <a:pt x="10035576" y="111863"/>
                  <a:pt x="10033688" y="102884"/>
                  <a:pt x="10033688" y="90705"/>
                </a:cubicBezTo>
                <a:cubicBezTo>
                  <a:pt x="10033688" y="84571"/>
                  <a:pt x="10034176" y="79303"/>
                  <a:pt x="10035154" y="74903"/>
                </a:cubicBezTo>
                <a:cubicBezTo>
                  <a:pt x="10036132" y="70502"/>
                  <a:pt x="10037532" y="66857"/>
                  <a:pt x="10039355" y="63968"/>
                </a:cubicBezTo>
                <a:cubicBezTo>
                  <a:pt x="10041177" y="61079"/>
                  <a:pt x="10043333" y="58967"/>
                  <a:pt x="10045822" y="57634"/>
                </a:cubicBezTo>
                <a:cubicBezTo>
                  <a:pt x="10048311" y="56300"/>
                  <a:pt x="10051023" y="55634"/>
                  <a:pt x="10053956" y="55634"/>
                </a:cubicBezTo>
                <a:close/>
                <a:moveTo>
                  <a:pt x="9968231" y="55634"/>
                </a:moveTo>
                <a:cubicBezTo>
                  <a:pt x="9971165" y="55634"/>
                  <a:pt x="9973875" y="56300"/>
                  <a:pt x="9976366" y="57634"/>
                </a:cubicBezTo>
                <a:cubicBezTo>
                  <a:pt x="9978854" y="58967"/>
                  <a:pt x="9981010" y="61079"/>
                  <a:pt x="9982833" y="63968"/>
                </a:cubicBezTo>
                <a:cubicBezTo>
                  <a:pt x="9984655" y="66857"/>
                  <a:pt x="9986056" y="70502"/>
                  <a:pt x="9987034" y="74903"/>
                </a:cubicBezTo>
                <a:cubicBezTo>
                  <a:pt x="9988010" y="79303"/>
                  <a:pt x="9988500" y="84571"/>
                  <a:pt x="9988500" y="90705"/>
                </a:cubicBezTo>
                <a:cubicBezTo>
                  <a:pt x="9988500" y="102884"/>
                  <a:pt x="9986610" y="111863"/>
                  <a:pt x="9982833" y="117641"/>
                </a:cubicBezTo>
                <a:cubicBezTo>
                  <a:pt x="9979054" y="123420"/>
                  <a:pt x="9974187" y="126309"/>
                  <a:pt x="9968231" y="126309"/>
                </a:cubicBezTo>
                <a:cubicBezTo>
                  <a:pt x="9962275" y="126309"/>
                  <a:pt x="9957406" y="123420"/>
                  <a:pt x="9953630" y="117641"/>
                </a:cubicBezTo>
                <a:cubicBezTo>
                  <a:pt x="9949851" y="111863"/>
                  <a:pt x="9947962" y="102884"/>
                  <a:pt x="9947962" y="90705"/>
                </a:cubicBezTo>
                <a:cubicBezTo>
                  <a:pt x="9947962" y="84571"/>
                  <a:pt x="9948451" y="79303"/>
                  <a:pt x="9949429" y="74903"/>
                </a:cubicBezTo>
                <a:cubicBezTo>
                  <a:pt x="9950406" y="70502"/>
                  <a:pt x="9951807" y="66857"/>
                  <a:pt x="9953630" y="63968"/>
                </a:cubicBezTo>
                <a:cubicBezTo>
                  <a:pt x="9955452" y="61079"/>
                  <a:pt x="9957606" y="58967"/>
                  <a:pt x="9960097" y="57634"/>
                </a:cubicBezTo>
                <a:cubicBezTo>
                  <a:pt x="9962585" y="56300"/>
                  <a:pt x="9965298" y="55634"/>
                  <a:pt x="9968231" y="55634"/>
                </a:cubicBezTo>
                <a:close/>
                <a:moveTo>
                  <a:pt x="9730106" y="55634"/>
                </a:moveTo>
                <a:cubicBezTo>
                  <a:pt x="9733040" y="55634"/>
                  <a:pt x="9735750" y="56300"/>
                  <a:pt x="9738240" y="57634"/>
                </a:cubicBezTo>
                <a:cubicBezTo>
                  <a:pt x="9740729" y="58967"/>
                  <a:pt x="9742885" y="61079"/>
                  <a:pt x="9744708" y="63968"/>
                </a:cubicBezTo>
                <a:cubicBezTo>
                  <a:pt x="9746530" y="66857"/>
                  <a:pt x="9747930" y="70502"/>
                  <a:pt x="9748908" y="74903"/>
                </a:cubicBezTo>
                <a:cubicBezTo>
                  <a:pt x="9749885" y="79303"/>
                  <a:pt x="9750375" y="84571"/>
                  <a:pt x="9750375" y="90705"/>
                </a:cubicBezTo>
                <a:cubicBezTo>
                  <a:pt x="9750375" y="102884"/>
                  <a:pt x="9748485" y="111863"/>
                  <a:pt x="9744708" y="117641"/>
                </a:cubicBezTo>
                <a:cubicBezTo>
                  <a:pt x="9740929" y="123420"/>
                  <a:pt x="9736062" y="126309"/>
                  <a:pt x="9730106" y="126309"/>
                </a:cubicBezTo>
                <a:cubicBezTo>
                  <a:pt x="9724149" y="126309"/>
                  <a:pt x="9719281" y="123420"/>
                  <a:pt x="9715504" y="117641"/>
                </a:cubicBezTo>
                <a:cubicBezTo>
                  <a:pt x="9711725" y="111863"/>
                  <a:pt x="9709837" y="102884"/>
                  <a:pt x="9709837" y="90705"/>
                </a:cubicBezTo>
                <a:cubicBezTo>
                  <a:pt x="9709837" y="84571"/>
                  <a:pt x="9710326" y="79303"/>
                  <a:pt x="9711303" y="74903"/>
                </a:cubicBezTo>
                <a:cubicBezTo>
                  <a:pt x="9712281" y="70502"/>
                  <a:pt x="9713681" y="66857"/>
                  <a:pt x="9715504" y="63968"/>
                </a:cubicBezTo>
                <a:cubicBezTo>
                  <a:pt x="9717326" y="61079"/>
                  <a:pt x="9719481" y="58967"/>
                  <a:pt x="9721971" y="57634"/>
                </a:cubicBezTo>
                <a:cubicBezTo>
                  <a:pt x="9724460" y="56300"/>
                  <a:pt x="9727172" y="55634"/>
                  <a:pt x="9730106" y="55634"/>
                </a:cubicBezTo>
                <a:close/>
                <a:moveTo>
                  <a:pt x="9577706" y="55634"/>
                </a:moveTo>
                <a:cubicBezTo>
                  <a:pt x="9580639" y="55634"/>
                  <a:pt x="9583350" y="56300"/>
                  <a:pt x="9585840" y="57634"/>
                </a:cubicBezTo>
                <a:cubicBezTo>
                  <a:pt x="9588329" y="58967"/>
                  <a:pt x="9590484" y="61079"/>
                  <a:pt x="9592307" y="63968"/>
                </a:cubicBezTo>
                <a:cubicBezTo>
                  <a:pt x="9594130" y="66857"/>
                  <a:pt x="9595530" y="70502"/>
                  <a:pt x="9596508" y="74903"/>
                </a:cubicBezTo>
                <a:cubicBezTo>
                  <a:pt x="9597485" y="79303"/>
                  <a:pt x="9597975" y="84571"/>
                  <a:pt x="9597975" y="90705"/>
                </a:cubicBezTo>
                <a:cubicBezTo>
                  <a:pt x="9597975" y="102884"/>
                  <a:pt x="9596085" y="111863"/>
                  <a:pt x="9592307" y="117641"/>
                </a:cubicBezTo>
                <a:cubicBezTo>
                  <a:pt x="9588529" y="123420"/>
                  <a:pt x="9583662" y="126309"/>
                  <a:pt x="9577706" y="126309"/>
                </a:cubicBezTo>
                <a:cubicBezTo>
                  <a:pt x="9571749" y="126309"/>
                  <a:pt x="9566881" y="123420"/>
                  <a:pt x="9563104" y="117641"/>
                </a:cubicBezTo>
                <a:cubicBezTo>
                  <a:pt x="9559325" y="111863"/>
                  <a:pt x="9557437" y="102884"/>
                  <a:pt x="9557437" y="90705"/>
                </a:cubicBezTo>
                <a:cubicBezTo>
                  <a:pt x="9557437" y="84571"/>
                  <a:pt x="9557925" y="79303"/>
                  <a:pt x="9558903" y="74903"/>
                </a:cubicBezTo>
                <a:cubicBezTo>
                  <a:pt x="9559881" y="70502"/>
                  <a:pt x="9561281" y="66857"/>
                  <a:pt x="9563104" y="63968"/>
                </a:cubicBezTo>
                <a:cubicBezTo>
                  <a:pt x="9564926" y="61079"/>
                  <a:pt x="9567081" y="58967"/>
                  <a:pt x="9569571" y="57634"/>
                </a:cubicBezTo>
                <a:cubicBezTo>
                  <a:pt x="9572060" y="56300"/>
                  <a:pt x="9574772" y="55634"/>
                  <a:pt x="9577706" y="55634"/>
                </a:cubicBezTo>
                <a:close/>
                <a:moveTo>
                  <a:pt x="9415780" y="55634"/>
                </a:moveTo>
                <a:cubicBezTo>
                  <a:pt x="9418714" y="55634"/>
                  <a:pt x="9421426" y="56300"/>
                  <a:pt x="9423915" y="57634"/>
                </a:cubicBezTo>
                <a:cubicBezTo>
                  <a:pt x="9426403" y="58967"/>
                  <a:pt x="9428559" y="61079"/>
                  <a:pt x="9430382" y="63968"/>
                </a:cubicBezTo>
                <a:cubicBezTo>
                  <a:pt x="9432204" y="66857"/>
                  <a:pt x="9433604" y="70502"/>
                  <a:pt x="9434582" y="74903"/>
                </a:cubicBezTo>
                <a:cubicBezTo>
                  <a:pt x="9435560" y="79303"/>
                  <a:pt x="9436048" y="84571"/>
                  <a:pt x="9436049" y="90705"/>
                </a:cubicBezTo>
                <a:cubicBezTo>
                  <a:pt x="9436048" y="102884"/>
                  <a:pt x="9434159" y="111863"/>
                  <a:pt x="9430382" y="117641"/>
                </a:cubicBezTo>
                <a:cubicBezTo>
                  <a:pt x="9426603" y="123420"/>
                  <a:pt x="9421736" y="126309"/>
                  <a:pt x="9415780" y="126309"/>
                </a:cubicBezTo>
                <a:cubicBezTo>
                  <a:pt x="9409823" y="126309"/>
                  <a:pt x="9404956" y="123420"/>
                  <a:pt x="9401178" y="117641"/>
                </a:cubicBezTo>
                <a:cubicBezTo>
                  <a:pt x="9397400" y="111863"/>
                  <a:pt x="9395511" y="102884"/>
                  <a:pt x="9395511" y="90705"/>
                </a:cubicBezTo>
                <a:cubicBezTo>
                  <a:pt x="9395511" y="84571"/>
                  <a:pt x="9395999" y="79303"/>
                  <a:pt x="9396978" y="74903"/>
                </a:cubicBezTo>
                <a:cubicBezTo>
                  <a:pt x="9397955" y="70502"/>
                  <a:pt x="9399355" y="66857"/>
                  <a:pt x="9401178" y="63968"/>
                </a:cubicBezTo>
                <a:cubicBezTo>
                  <a:pt x="9403001" y="61079"/>
                  <a:pt x="9405157" y="58967"/>
                  <a:pt x="9407646" y="57634"/>
                </a:cubicBezTo>
                <a:cubicBezTo>
                  <a:pt x="9410135" y="56300"/>
                  <a:pt x="9412847" y="55634"/>
                  <a:pt x="9415780" y="55634"/>
                </a:cubicBezTo>
                <a:close/>
                <a:moveTo>
                  <a:pt x="9339580" y="55634"/>
                </a:moveTo>
                <a:cubicBezTo>
                  <a:pt x="9342514" y="55634"/>
                  <a:pt x="9345225" y="56300"/>
                  <a:pt x="9347715" y="57634"/>
                </a:cubicBezTo>
                <a:cubicBezTo>
                  <a:pt x="9350203" y="58967"/>
                  <a:pt x="9352358" y="61079"/>
                  <a:pt x="9354182" y="63968"/>
                </a:cubicBezTo>
                <a:cubicBezTo>
                  <a:pt x="9356004" y="66857"/>
                  <a:pt x="9357404" y="70502"/>
                  <a:pt x="9358382" y="74903"/>
                </a:cubicBezTo>
                <a:cubicBezTo>
                  <a:pt x="9359360" y="79303"/>
                  <a:pt x="9359849" y="84571"/>
                  <a:pt x="9359849" y="90705"/>
                </a:cubicBezTo>
                <a:cubicBezTo>
                  <a:pt x="9359849" y="102884"/>
                  <a:pt x="9357959" y="111863"/>
                  <a:pt x="9354182" y="117641"/>
                </a:cubicBezTo>
                <a:cubicBezTo>
                  <a:pt x="9350403" y="123420"/>
                  <a:pt x="9345536" y="126309"/>
                  <a:pt x="9339580" y="126309"/>
                </a:cubicBezTo>
                <a:cubicBezTo>
                  <a:pt x="9333623" y="126309"/>
                  <a:pt x="9328756" y="123420"/>
                  <a:pt x="9324978" y="117641"/>
                </a:cubicBezTo>
                <a:cubicBezTo>
                  <a:pt x="9321200" y="111863"/>
                  <a:pt x="9319311" y="102884"/>
                  <a:pt x="9319311" y="90705"/>
                </a:cubicBezTo>
                <a:cubicBezTo>
                  <a:pt x="9319311" y="84571"/>
                  <a:pt x="9319799" y="79303"/>
                  <a:pt x="9320778" y="74903"/>
                </a:cubicBezTo>
                <a:cubicBezTo>
                  <a:pt x="9321755" y="70502"/>
                  <a:pt x="9323155" y="66857"/>
                  <a:pt x="9324978" y="63968"/>
                </a:cubicBezTo>
                <a:cubicBezTo>
                  <a:pt x="9326800" y="61079"/>
                  <a:pt x="9328956" y="58967"/>
                  <a:pt x="9331446" y="57634"/>
                </a:cubicBezTo>
                <a:cubicBezTo>
                  <a:pt x="9333935" y="56300"/>
                  <a:pt x="9336646" y="55634"/>
                  <a:pt x="9339580" y="55634"/>
                </a:cubicBezTo>
                <a:close/>
                <a:moveTo>
                  <a:pt x="9015730" y="55634"/>
                </a:moveTo>
                <a:cubicBezTo>
                  <a:pt x="9018664" y="55634"/>
                  <a:pt x="9021375" y="56300"/>
                  <a:pt x="9023865" y="57634"/>
                </a:cubicBezTo>
                <a:cubicBezTo>
                  <a:pt x="9026353" y="58967"/>
                  <a:pt x="9028509" y="61079"/>
                  <a:pt x="9030332" y="63968"/>
                </a:cubicBezTo>
                <a:cubicBezTo>
                  <a:pt x="9032154" y="66857"/>
                  <a:pt x="9033554" y="70502"/>
                  <a:pt x="9034532" y="74903"/>
                </a:cubicBezTo>
                <a:cubicBezTo>
                  <a:pt x="9035510" y="79303"/>
                  <a:pt x="9035999" y="84571"/>
                  <a:pt x="9035999" y="90705"/>
                </a:cubicBezTo>
                <a:cubicBezTo>
                  <a:pt x="9035999" y="102884"/>
                  <a:pt x="9034110" y="111863"/>
                  <a:pt x="9030332" y="117641"/>
                </a:cubicBezTo>
                <a:cubicBezTo>
                  <a:pt x="9026553" y="123420"/>
                  <a:pt x="9021686" y="126309"/>
                  <a:pt x="9015730" y="126309"/>
                </a:cubicBezTo>
                <a:cubicBezTo>
                  <a:pt x="9009773" y="126309"/>
                  <a:pt x="9004906" y="123420"/>
                  <a:pt x="9001128" y="117641"/>
                </a:cubicBezTo>
                <a:cubicBezTo>
                  <a:pt x="8997350" y="111863"/>
                  <a:pt x="8995461" y="102884"/>
                  <a:pt x="8995461" y="90705"/>
                </a:cubicBezTo>
                <a:cubicBezTo>
                  <a:pt x="8995461" y="84571"/>
                  <a:pt x="8995949" y="79303"/>
                  <a:pt x="8996928" y="74903"/>
                </a:cubicBezTo>
                <a:cubicBezTo>
                  <a:pt x="8997905" y="70502"/>
                  <a:pt x="8999305" y="66857"/>
                  <a:pt x="9001128" y="63968"/>
                </a:cubicBezTo>
                <a:cubicBezTo>
                  <a:pt x="9002951" y="61079"/>
                  <a:pt x="9005106" y="58967"/>
                  <a:pt x="9007596" y="57634"/>
                </a:cubicBezTo>
                <a:cubicBezTo>
                  <a:pt x="9010085" y="56300"/>
                  <a:pt x="9012797" y="55634"/>
                  <a:pt x="9015730" y="55634"/>
                </a:cubicBezTo>
                <a:close/>
                <a:moveTo>
                  <a:pt x="8539480" y="55634"/>
                </a:moveTo>
                <a:cubicBezTo>
                  <a:pt x="8542414" y="55634"/>
                  <a:pt x="8545125" y="56300"/>
                  <a:pt x="8547615" y="57634"/>
                </a:cubicBezTo>
                <a:cubicBezTo>
                  <a:pt x="8550103" y="58967"/>
                  <a:pt x="8552258" y="61079"/>
                  <a:pt x="8554082" y="63968"/>
                </a:cubicBezTo>
                <a:cubicBezTo>
                  <a:pt x="8555904" y="66857"/>
                  <a:pt x="8557304" y="70502"/>
                  <a:pt x="8558282" y="74903"/>
                </a:cubicBezTo>
                <a:cubicBezTo>
                  <a:pt x="8559260" y="79303"/>
                  <a:pt x="8559749" y="84571"/>
                  <a:pt x="8559749" y="90705"/>
                </a:cubicBezTo>
                <a:cubicBezTo>
                  <a:pt x="8559749" y="102884"/>
                  <a:pt x="8557859" y="111863"/>
                  <a:pt x="8554082" y="117641"/>
                </a:cubicBezTo>
                <a:cubicBezTo>
                  <a:pt x="8550303" y="123420"/>
                  <a:pt x="8545436" y="126309"/>
                  <a:pt x="8539480" y="126309"/>
                </a:cubicBezTo>
                <a:cubicBezTo>
                  <a:pt x="8533523" y="126309"/>
                  <a:pt x="8528656" y="123420"/>
                  <a:pt x="8524878" y="117641"/>
                </a:cubicBezTo>
                <a:cubicBezTo>
                  <a:pt x="8521100" y="111863"/>
                  <a:pt x="8519211" y="102884"/>
                  <a:pt x="8519211" y="90705"/>
                </a:cubicBezTo>
                <a:cubicBezTo>
                  <a:pt x="8519211" y="84571"/>
                  <a:pt x="8519699" y="79303"/>
                  <a:pt x="8520678" y="74903"/>
                </a:cubicBezTo>
                <a:cubicBezTo>
                  <a:pt x="8521655" y="70502"/>
                  <a:pt x="8523055" y="66857"/>
                  <a:pt x="8524878" y="63968"/>
                </a:cubicBezTo>
                <a:cubicBezTo>
                  <a:pt x="8526700" y="61079"/>
                  <a:pt x="8528856" y="58967"/>
                  <a:pt x="8531346" y="57634"/>
                </a:cubicBezTo>
                <a:cubicBezTo>
                  <a:pt x="8533835" y="56300"/>
                  <a:pt x="8536547" y="55634"/>
                  <a:pt x="8539480" y="55634"/>
                </a:cubicBezTo>
                <a:close/>
                <a:moveTo>
                  <a:pt x="8301355" y="55634"/>
                </a:moveTo>
                <a:cubicBezTo>
                  <a:pt x="8304288" y="55634"/>
                  <a:pt x="8307000" y="56300"/>
                  <a:pt x="8309490" y="57634"/>
                </a:cubicBezTo>
                <a:cubicBezTo>
                  <a:pt x="8311979" y="58967"/>
                  <a:pt x="8314134" y="61079"/>
                  <a:pt x="8315957" y="63968"/>
                </a:cubicBezTo>
                <a:cubicBezTo>
                  <a:pt x="8317779" y="66857"/>
                  <a:pt x="8319180" y="70502"/>
                  <a:pt x="8320158" y="74903"/>
                </a:cubicBezTo>
                <a:cubicBezTo>
                  <a:pt x="8321136" y="79303"/>
                  <a:pt x="8321624" y="84571"/>
                  <a:pt x="8321625" y="90705"/>
                </a:cubicBezTo>
                <a:cubicBezTo>
                  <a:pt x="8321624" y="102884"/>
                  <a:pt x="8319735" y="111863"/>
                  <a:pt x="8315957" y="117641"/>
                </a:cubicBezTo>
                <a:cubicBezTo>
                  <a:pt x="8312179" y="123420"/>
                  <a:pt x="8307311" y="126309"/>
                  <a:pt x="8301355" y="126309"/>
                </a:cubicBezTo>
                <a:cubicBezTo>
                  <a:pt x="8295399" y="126309"/>
                  <a:pt x="8290532" y="123420"/>
                  <a:pt x="8286753" y="117641"/>
                </a:cubicBezTo>
                <a:cubicBezTo>
                  <a:pt x="8282975" y="111863"/>
                  <a:pt x="8281086" y="102884"/>
                  <a:pt x="8281086" y="90705"/>
                </a:cubicBezTo>
                <a:cubicBezTo>
                  <a:pt x="8281086" y="84571"/>
                  <a:pt x="8281575" y="79303"/>
                  <a:pt x="8282553" y="74903"/>
                </a:cubicBezTo>
                <a:cubicBezTo>
                  <a:pt x="8283530" y="70502"/>
                  <a:pt x="8284931" y="66857"/>
                  <a:pt x="8286753" y="63968"/>
                </a:cubicBezTo>
                <a:cubicBezTo>
                  <a:pt x="8288576" y="61079"/>
                  <a:pt x="8290732" y="58967"/>
                  <a:pt x="8293221" y="57634"/>
                </a:cubicBezTo>
                <a:cubicBezTo>
                  <a:pt x="8295710" y="56300"/>
                  <a:pt x="8298421" y="55634"/>
                  <a:pt x="8301355" y="55634"/>
                </a:cubicBezTo>
                <a:close/>
                <a:moveTo>
                  <a:pt x="8148955" y="55634"/>
                </a:moveTo>
                <a:cubicBezTo>
                  <a:pt x="8151888" y="55634"/>
                  <a:pt x="8154600" y="56300"/>
                  <a:pt x="8157089" y="57634"/>
                </a:cubicBezTo>
                <a:cubicBezTo>
                  <a:pt x="8159578" y="58967"/>
                  <a:pt x="8161734" y="61079"/>
                  <a:pt x="8163557" y="63968"/>
                </a:cubicBezTo>
                <a:cubicBezTo>
                  <a:pt x="8165379" y="66857"/>
                  <a:pt x="8166779" y="70502"/>
                  <a:pt x="8167757" y="74903"/>
                </a:cubicBezTo>
                <a:cubicBezTo>
                  <a:pt x="8168735" y="79303"/>
                  <a:pt x="8169223" y="84571"/>
                  <a:pt x="8169224" y="90705"/>
                </a:cubicBezTo>
                <a:cubicBezTo>
                  <a:pt x="8169223" y="102884"/>
                  <a:pt x="8167335" y="111863"/>
                  <a:pt x="8163557" y="117641"/>
                </a:cubicBezTo>
                <a:cubicBezTo>
                  <a:pt x="8159779" y="123420"/>
                  <a:pt x="8154911" y="126309"/>
                  <a:pt x="8148955" y="126309"/>
                </a:cubicBezTo>
                <a:cubicBezTo>
                  <a:pt x="8142998" y="126309"/>
                  <a:pt x="8138131" y="123420"/>
                  <a:pt x="8134353" y="117641"/>
                </a:cubicBezTo>
                <a:cubicBezTo>
                  <a:pt x="8130575" y="111863"/>
                  <a:pt x="8128686" y="102884"/>
                  <a:pt x="8128686" y="90705"/>
                </a:cubicBezTo>
                <a:cubicBezTo>
                  <a:pt x="8128686" y="84571"/>
                  <a:pt x="8129175" y="79303"/>
                  <a:pt x="8130152" y="74903"/>
                </a:cubicBezTo>
                <a:cubicBezTo>
                  <a:pt x="8131130" y="70502"/>
                  <a:pt x="8132530" y="66857"/>
                  <a:pt x="8134353" y="63968"/>
                </a:cubicBezTo>
                <a:cubicBezTo>
                  <a:pt x="8136176" y="61079"/>
                  <a:pt x="8138331" y="58967"/>
                  <a:pt x="8140820" y="57634"/>
                </a:cubicBezTo>
                <a:cubicBezTo>
                  <a:pt x="8143309" y="56300"/>
                  <a:pt x="8146021" y="55634"/>
                  <a:pt x="8148955" y="55634"/>
                </a:cubicBezTo>
                <a:close/>
                <a:moveTo>
                  <a:pt x="7910830" y="55634"/>
                </a:moveTo>
                <a:cubicBezTo>
                  <a:pt x="7913763" y="55634"/>
                  <a:pt x="7916475" y="56300"/>
                  <a:pt x="7918964" y="57634"/>
                </a:cubicBezTo>
                <a:cubicBezTo>
                  <a:pt x="7921453" y="58967"/>
                  <a:pt x="7923609" y="61079"/>
                  <a:pt x="7925432" y="63968"/>
                </a:cubicBezTo>
                <a:cubicBezTo>
                  <a:pt x="7927254" y="66857"/>
                  <a:pt x="7928654" y="70502"/>
                  <a:pt x="7929632" y="74903"/>
                </a:cubicBezTo>
                <a:cubicBezTo>
                  <a:pt x="7930609" y="79303"/>
                  <a:pt x="7931098" y="84571"/>
                  <a:pt x="7931099" y="90705"/>
                </a:cubicBezTo>
                <a:cubicBezTo>
                  <a:pt x="7931098" y="102884"/>
                  <a:pt x="7929210" y="111863"/>
                  <a:pt x="7925432" y="117641"/>
                </a:cubicBezTo>
                <a:cubicBezTo>
                  <a:pt x="7921653" y="123420"/>
                  <a:pt x="7916786" y="126309"/>
                  <a:pt x="7910830" y="126309"/>
                </a:cubicBezTo>
                <a:cubicBezTo>
                  <a:pt x="7904873" y="126309"/>
                  <a:pt x="7900005" y="123420"/>
                  <a:pt x="7896228" y="117641"/>
                </a:cubicBezTo>
                <a:cubicBezTo>
                  <a:pt x="7892450" y="111863"/>
                  <a:pt x="7890561" y="102884"/>
                  <a:pt x="7890561" y="90705"/>
                </a:cubicBezTo>
                <a:cubicBezTo>
                  <a:pt x="7890561" y="84571"/>
                  <a:pt x="7891049" y="79303"/>
                  <a:pt x="7892027" y="74903"/>
                </a:cubicBezTo>
                <a:cubicBezTo>
                  <a:pt x="7893005" y="70502"/>
                  <a:pt x="7894405" y="66857"/>
                  <a:pt x="7896228" y="63968"/>
                </a:cubicBezTo>
                <a:cubicBezTo>
                  <a:pt x="7898050" y="61079"/>
                  <a:pt x="7900206" y="58967"/>
                  <a:pt x="7902695" y="57634"/>
                </a:cubicBezTo>
                <a:cubicBezTo>
                  <a:pt x="7905184" y="56300"/>
                  <a:pt x="7907896" y="55634"/>
                  <a:pt x="7910830" y="55634"/>
                </a:cubicBezTo>
                <a:close/>
                <a:moveTo>
                  <a:pt x="7825105" y="55634"/>
                </a:moveTo>
                <a:cubicBezTo>
                  <a:pt x="7828038" y="55634"/>
                  <a:pt x="7830750" y="56300"/>
                  <a:pt x="7833239" y="57634"/>
                </a:cubicBezTo>
                <a:cubicBezTo>
                  <a:pt x="7835728" y="58967"/>
                  <a:pt x="7837884" y="61079"/>
                  <a:pt x="7839707" y="63968"/>
                </a:cubicBezTo>
                <a:cubicBezTo>
                  <a:pt x="7841529" y="66857"/>
                  <a:pt x="7842930" y="70502"/>
                  <a:pt x="7843907" y="74903"/>
                </a:cubicBezTo>
                <a:cubicBezTo>
                  <a:pt x="7844885" y="79303"/>
                  <a:pt x="7845374" y="84571"/>
                  <a:pt x="7845375" y="90705"/>
                </a:cubicBezTo>
                <a:cubicBezTo>
                  <a:pt x="7845374" y="102884"/>
                  <a:pt x="7843485" y="111863"/>
                  <a:pt x="7839707" y="117641"/>
                </a:cubicBezTo>
                <a:cubicBezTo>
                  <a:pt x="7835929" y="123420"/>
                  <a:pt x="7831061" y="126309"/>
                  <a:pt x="7825105" y="126309"/>
                </a:cubicBezTo>
                <a:cubicBezTo>
                  <a:pt x="7819149" y="126309"/>
                  <a:pt x="7814281" y="123420"/>
                  <a:pt x="7810503" y="117641"/>
                </a:cubicBezTo>
                <a:cubicBezTo>
                  <a:pt x="7806725" y="111863"/>
                  <a:pt x="7804836" y="102884"/>
                  <a:pt x="7804836" y="90705"/>
                </a:cubicBezTo>
                <a:cubicBezTo>
                  <a:pt x="7804836" y="84571"/>
                  <a:pt x="7805325" y="79303"/>
                  <a:pt x="7806302" y="74903"/>
                </a:cubicBezTo>
                <a:cubicBezTo>
                  <a:pt x="7807280" y="70502"/>
                  <a:pt x="7808681" y="66857"/>
                  <a:pt x="7810503" y="63968"/>
                </a:cubicBezTo>
                <a:cubicBezTo>
                  <a:pt x="7812326" y="61079"/>
                  <a:pt x="7814482" y="58967"/>
                  <a:pt x="7816971" y="57634"/>
                </a:cubicBezTo>
                <a:cubicBezTo>
                  <a:pt x="7819460" y="56300"/>
                  <a:pt x="7822171" y="55634"/>
                  <a:pt x="7825105" y="55634"/>
                </a:cubicBezTo>
                <a:close/>
                <a:moveTo>
                  <a:pt x="7586980" y="55634"/>
                </a:moveTo>
                <a:cubicBezTo>
                  <a:pt x="7589914" y="55634"/>
                  <a:pt x="7592625" y="56300"/>
                  <a:pt x="7595114" y="57634"/>
                </a:cubicBezTo>
                <a:cubicBezTo>
                  <a:pt x="7597603" y="58967"/>
                  <a:pt x="7599759" y="61079"/>
                  <a:pt x="7601582" y="63968"/>
                </a:cubicBezTo>
                <a:cubicBezTo>
                  <a:pt x="7603404" y="66857"/>
                  <a:pt x="7604804" y="70502"/>
                  <a:pt x="7605782" y="74903"/>
                </a:cubicBezTo>
                <a:cubicBezTo>
                  <a:pt x="7606759" y="79303"/>
                  <a:pt x="7607249" y="84571"/>
                  <a:pt x="7607250" y="90705"/>
                </a:cubicBezTo>
                <a:cubicBezTo>
                  <a:pt x="7607249" y="102884"/>
                  <a:pt x="7605360" y="111863"/>
                  <a:pt x="7601582" y="117641"/>
                </a:cubicBezTo>
                <a:cubicBezTo>
                  <a:pt x="7597803" y="123420"/>
                  <a:pt x="7592936" y="126309"/>
                  <a:pt x="7586980" y="126309"/>
                </a:cubicBezTo>
                <a:cubicBezTo>
                  <a:pt x="7581023" y="126309"/>
                  <a:pt x="7576155" y="123420"/>
                  <a:pt x="7572378" y="117641"/>
                </a:cubicBezTo>
                <a:cubicBezTo>
                  <a:pt x="7568600" y="111863"/>
                  <a:pt x="7566711" y="102884"/>
                  <a:pt x="7566711" y="90705"/>
                </a:cubicBezTo>
                <a:cubicBezTo>
                  <a:pt x="7566711" y="84571"/>
                  <a:pt x="7567200" y="79303"/>
                  <a:pt x="7568177" y="74903"/>
                </a:cubicBezTo>
                <a:cubicBezTo>
                  <a:pt x="7569155" y="70502"/>
                  <a:pt x="7570555" y="66857"/>
                  <a:pt x="7572378" y="63968"/>
                </a:cubicBezTo>
                <a:cubicBezTo>
                  <a:pt x="7574200" y="61079"/>
                  <a:pt x="7576356" y="58967"/>
                  <a:pt x="7578845" y="57634"/>
                </a:cubicBezTo>
                <a:cubicBezTo>
                  <a:pt x="7581335" y="56300"/>
                  <a:pt x="7584046" y="55634"/>
                  <a:pt x="7586980" y="55634"/>
                </a:cubicBezTo>
                <a:close/>
                <a:moveTo>
                  <a:pt x="7272655" y="55634"/>
                </a:moveTo>
                <a:cubicBezTo>
                  <a:pt x="7275588" y="55634"/>
                  <a:pt x="7278300" y="56300"/>
                  <a:pt x="7280789" y="57634"/>
                </a:cubicBezTo>
                <a:cubicBezTo>
                  <a:pt x="7283278" y="58967"/>
                  <a:pt x="7285434" y="61079"/>
                  <a:pt x="7287257" y="63968"/>
                </a:cubicBezTo>
                <a:cubicBezTo>
                  <a:pt x="7289079" y="66857"/>
                  <a:pt x="7290479" y="70502"/>
                  <a:pt x="7291457" y="74903"/>
                </a:cubicBezTo>
                <a:cubicBezTo>
                  <a:pt x="7292435" y="79303"/>
                  <a:pt x="7292923" y="84571"/>
                  <a:pt x="7292924" y="90705"/>
                </a:cubicBezTo>
                <a:cubicBezTo>
                  <a:pt x="7292923" y="102884"/>
                  <a:pt x="7291035" y="111863"/>
                  <a:pt x="7287257" y="117641"/>
                </a:cubicBezTo>
                <a:cubicBezTo>
                  <a:pt x="7283479" y="123420"/>
                  <a:pt x="7278611" y="126309"/>
                  <a:pt x="7272655" y="126309"/>
                </a:cubicBezTo>
                <a:cubicBezTo>
                  <a:pt x="7266698" y="126309"/>
                  <a:pt x="7261831" y="123420"/>
                  <a:pt x="7258053" y="117641"/>
                </a:cubicBezTo>
                <a:cubicBezTo>
                  <a:pt x="7254275" y="111863"/>
                  <a:pt x="7252386" y="102884"/>
                  <a:pt x="7252386" y="90705"/>
                </a:cubicBezTo>
                <a:cubicBezTo>
                  <a:pt x="7252386" y="84571"/>
                  <a:pt x="7252875" y="79303"/>
                  <a:pt x="7253852" y="74903"/>
                </a:cubicBezTo>
                <a:cubicBezTo>
                  <a:pt x="7254830" y="70502"/>
                  <a:pt x="7256230" y="66857"/>
                  <a:pt x="7258053" y="63968"/>
                </a:cubicBezTo>
                <a:cubicBezTo>
                  <a:pt x="7259875" y="61079"/>
                  <a:pt x="7262031" y="58967"/>
                  <a:pt x="7264520" y="57634"/>
                </a:cubicBezTo>
                <a:cubicBezTo>
                  <a:pt x="7267009" y="56300"/>
                  <a:pt x="7269721" y="55634"/>
                  <a:pt x="7272655" y="55634"/>
                </a:cubicBezTo>
                <a:close/>
                <a:moveTo>
                  <a:pt x="7110730" y="55634"/>
                </a:moveTo>
                <a:cubicBezTo>
                  <a:pt x="7113663" y="55634"/>
                  <a:pt x="7116375" y="56300"/>
                  <a:pt x="7118864" y="57634"/>
                </a:cubicBezTo>
                <a:cubicBezTo>
                  <a:pt x="7121353" y="58967"/>
                  <a:pt x="7123509" y="61079"/>
                  <a:pt x="7125332" y="63968"/>
                </a:cubicBezTo>
                <a:cubicBezTo>
                  <a:pt x="7127154" y="66857"/>
                  <a:pt x="7128554" y="70502"/>
                  <a:pt x="7129532" y="74903"/>
                </a:cubicBezTo>
                <a:cubicBezTo>
                  <a:pt x="7130509" y="79303"/>
                  <a:pt x="7130998" y="84571"/>
                  <a:pt x="7130999" y="90705"/>
                </a:cubicBezTo>
                <a:cubicBezTo>
                  <a:pt x="7130998" y="102884"/>
                  <a:pt x="7129110" y="111863"/>
                  <a:pt x="7125332" y="117641"/>
                </a:cubicBezTo>
                <a:cubicBezTo>
                  <a:pt x="7121553" y="123420"/>
                  <a:pt x="7116686" y="126309"/>
                  <a:pt x="7110730" y="126309"/>
                </a:cubicBezTo>
                <a:cubicBezTo>
                  <a:pt x="7104773" y="126309"/>
                  <a:pt x="7099905" y="123420"/>
                  <a:pt x="7096128" y="117641"/>
                </a:cubicBezTo>
                <a:cubicBezTo>
                  <a:pt x="7092350" y="111863"/>
                  <a:pt x="7090461" y="102884"/>
                  <a:pt x="7090461" y="90705"/>
                </a:cubicBezTo>
                <a:cubicBezTo>
                  <a:pt x="7090461" y="84571"/>
                  <a:pt x="7090949" y="79303"/>
                  <a:pt x="7091927" y="74903"/>
                </a:cubicBezTo>
                <a:cubicBezTo>
                  <a:pt x="7092905" y="70502"/>
                  <a:pt x="7094305" y="66857"/>
                  <a:pt x="7096128" y="63968"/>
                </a:cubicBezTo>
                <a:cubicBezTo>
                  <a:pt x="7097950" y="61079"/>
                  <a:pt x="7100106" y="58967"/>
                  <a:pt x="7102595" y="57634"/>
                </a:cubicBezTo>
                <a:cubicBezTo>
                  <a:pt x="7105084" y="56300"/>
                  <a:pt x="7107796" y="55634"/>
                  <a:pt x="7110730" y="55634"/>
                </a:cubicBezTo>
                <a:close/>
                <a:moveTo>
                  <a:pt x="6872605" y="55634"/>
                </a:moveTo>
                <a:cubicBezTo>
                  <a:pt x="6875538" y="55634"/>
                  <a:pt x="6878250" y="56300"/>
                  <a:pt x="6880739" y="57634"/>
                </a:cubicBezTo>
                <a:cubicBezTo>
                  <a:pt x="6883228" y="58967"/>
                  <a:pt x="6885384" y="61079"/>
                  <a:pt x="6887207" y="63968"/>
                </a:cubicBezTo>
                <a:cubicBezTo>
                  <a:pt x="6889029" y="66857"/>
                  <a:pt x="6890429" y="70502"/>
                  <a:pt x="6891407" y="74903"/>
                </a:cubicBezTo>
                <a:cubicBezTo>
                  <a:pt x="6892385" y="79303"/>
                  <a:pt x="6892873" y="84571"/>
                  <a:pt x="6892874" y="90705"/>
                </a:cubicBezTo>
                <a:cubicBezTo>
                  <a:pt x="6892873" y="102884"/>
                  <a:pt x="6890985" y="111863"/>
                  <a:pt x="6887207" y="117641"/>
                </a:cubicBezTo>
                <a:cubicBezTo>
                  <a:pt x="6883429" y="123420"/>
                  <a:pt x="6878561" y="126309"/>
                  <a:pt x="6872605" y="126309"/>
                </a:cubicBezTo>
                <a:cubicBezTo>
                  <a:pt x="6866648" y="126309"/>
                  <a:pt x="6861781" y="123420"/>
                  <a:pt x="6858003" y="117641"/>
                </a:cubicBezTo>
                <a:cubicBezTo>
                  <a:pt x="6854225" y="111863"/>
                  <a:pt x="6852336" y="102884"/>
                  <a:pt x="6852336" y="90705"/>
                </a:cubicBezTo>
                <a:cubicBezTo>
                  <a:pt x="6852336" y="84571"/>
                  <a:pt x="6852825" y="79303"/>
                  <a:pt x="6853802" y="74903"/>
                </a:cubicBezTo>
                <a:cubicBezTo>
                  <a:pt x="6854780" y="70502"/>
                  <a:pt x="6856180" y="66857"/>
                  <a:pt x="6858003" y="63968"/>
                </a:cubicBezTo>
                <a:cubicBezTo>
                  <a:pt x="6859825" y="61079"/>
                  <a:pt x="6861981" y="58967"/>
                  <a:pt x="6864470" y="57634"/>
                </a:cubicBezTo>
                <a:cubicBezTo>
                  <a:pt x="6866959" y="56300"/>
                  <a:pt x="6869671" y="55634"/>
                  <a:pt x="6872605" y="55634"/>
                </a:cubicBezTo>
                <a:close/>
                <a:moveTo>
                  <a:pt x="6720205" y="55634"/>
                </a:moveTo>
                <a:cubicBezTo>
                  <a:pt x="6723138" y="55634"/>
                  <a:pt x="6725849" y="56300"/>
                  <a:pt x="6728339" y="57634"/>
                </a:cubicBezTo>
                <a:cubicBezTo>
                  <a:pt x="6730828" y="58967"/>
                  <a:pt x="6732984" y="61079"/>
                  <a:pt x="6734806" y="63968"/>
                </a:cubicBezTo>
                <a:cubicBezTo>
                  <a:pt x="6736629" y="66857"/>
                  <a:pt x="6738029" y="70502"/>
                  <a:pt x="6739007" y="74903"/>
                </a:cubicBezTo>
                <a:cubicBezTo>
                  <a:pt x="6739984" y="79303"/>
                  <a:pt x="6740473" y="84571"/>
                  <a:pt x="6740474" y="90705"/>
                </a:cubicBezTo>
                <a:cubicBezTo>
                  <a:pt x="6740473" y="102884"/>
                  <a:pt x="6738585" y="111863"/>
                  <a:pt x="6734806" y="117641"/>
                </a:cubicBezTo>
                <a:cubicBezTo>
                  <a:pt x="6731029" y="123420"/>
                  <a:pt x="6726161" y="126309"/>
                  <a:pt x="6720205" y="126309"/>
                </a:cubicBezTo>
                <a:cubicBezTo>
                  <a:pt x="6714248" y="126309"/>
                  <a:pt x="6709381" y="123420"/>
                  <a:pt x="6705603" y="117641"/>
                </a:cubicBezTo>
                <a:cubicBezTo>
                  <a:pt x="6701825" y="111863"/>
                  <a:pt x="6699935" y="102884"/>
                  <a:pt x="6699935" y="90705"/>
                </a:cubicBezTo>
                <a:cubicBezTo>
                  <a:pt x="6699935" y="84571"/>
                  <a:pt x="6700425" y="79303"/>
                  <a:pt x="6701402" y="74903"/>
                </a:cubicBezTo>
                <a:cubicBezTo>
                  <a:pt x="6702380" y="70502"/>
                  <a:pt x="6703780" y="66857"/>
                  <a:pt x="6705603" y="63968"/>
                </a:cubicBezTo>
                <a:cubicBezTo>
                  <a:pt x="6707425" y="61079"/>
                  <a:pt x="6709581" y="58967"/>
                  <a:pt x="6712070" y="57634"/>
                </a:cubicBezTo>
                <a:cubicBezTo>
                  <a:pt x="6714559" y="56300"/>
                  <a:pt x="6717270" y="55634"/>
                  <a:pt x="6720205" y="55634"/>
                </a:cubicBezTo>
                <a:close/>
                <a:moveTo>
                  <a:pt x="6558280" y="55634"/>
                </a:moveTo>
                <a:cubicBezTo>
                  <a:pt x="6561213" y="55634"/>
                  <a:pt x="6563925" y="56300"/>
                  <a:pt x="6566414" y="57634"/>
                </a:cubicBezTo>
                <a:cubicBezTo>
                  <a:pt x="6568903" y="58967"/>
                  <a:pt x="6571059" y="61079"/>
                  <a:pt x="6572881" y="63968"/>
                </a:cubicBezTo>
                <a:cubicBezTo>
                  <a:pt x="6574704" y="66857"/>
                  <a:pt x="6576104" y="70502"/>
                  <a:pt x="6577082" y="74903"/>
                </a:cubicBezTo>
                <a:cubicBezTo>
                  <a:pt x="6578059" y="79303"/>
                  <a:pt x="6578549" y="84571"/>
                  <a:pt x="6578549" y="90705"/>
                </a:cubicBezTo>
                <a:cubicBezTo>
                  <a:pt x="6578549" y="102884"/>
                  <a:pt x="6576660" y="111863"/>
                  <a:pt x="6572881" y="117641"/>
                </a:cubicBezTo>
                <a:cubicBezTo>
                  <a:pt x="6569103" y="123420"/>
                  <a:pt x="6564236" y="126309"/>
                  <a:pt x="6558280" y="126309"/>
                </a:cubicBezTo>
                <a:cubicBezTo>
                  <a:pt x="6552323" y="126309"/>
                  <a:pt x="6547456" y="123420"/>
                  <a:pt x="6543678" y="117641"/>
                </a:cubicBezTo>
                <a:cubicBezTo>
                  <a:pt x="6539899" y="111863"/>
                  <a:pt x="6538011" y="102884"/>
                  <a:pt x="6538011" y="90705"/>
                </a:cubicBezTo>
                <a:cubicBezTo>
                  <a:pt x="6538011" y="84571"/>
                  <a:pt x="6538499" y="79303"/>
                  <a:pt x="6539477" y="74903"/>
                </a:cubicBezTo>
                <a:cubicBezTo>
                  <a:pt x="6540455" y="70502"/>
                  <a:pt x="6541855" y="66857"/>
                  <a:pt x="6543678" y="63968"/>
                </a:cubicBezTo>
                <a:cubicBezTo>
                  <a:pt x="6545500" y="61079"/>
                  <a:pt x="6547656" y="58967"/>
                  <a:pt x="6550145" y="57634"/>
                </a:cubicBezTo>
                <a:cubicBezTo>
                  <a:pt x="6552634" y="56300"/>
                  <a:pt x="6555346" y="55634"/>
                  <a:pt x="6558280" y="55634"/>
                </a:cubicBezTo>
                <a:close/>
                <a:moveTo>
                  <a:pt x="6482079" y="55634"/>
                </a:moveTo>
                <a:cubicBezTo>
                  <a:pt x="6485013" y="55634"/>
                  <a:pt x="6487724" y="56300"/>
                  <a:pt x="6490214" y="57634"/>
                </a:cubicBezTo>
                <a:cubicBezTo>
                  <a:pt x="6492702" y="58967"/>
                  <a:pt x="6494859" y="61079"/>
                  <a:pt x="6496681" y="63968"/>
                </a:cubicBezTo>
                <a:cubicBezTo>
                  <a:pt x="6498503" y="66857"/>
                  <a:pt x="6499904" y="70502"/>
                  <a:pt x="6500882" y="74903"/>
                </a:cubicBezTo>
                <a:cubicBezTo>
                  <a:pt x="6501859" y="79303"/>
                  <a:pt x="6502349" y="84571"/>
                  <a:pt x="6502349" y="90705"/>
                </a:cubicBezTo>
                <a:cubicBezTo>
                  <a:pt x="6502349" y="102884"/>
                  <a:pt x="6500460" y="111863"/>
                  <a:pt x="6496681" y="117641"/>
                </a:cubicBezTo>
                <a:cubicBezTo>
                  <a:pt x="6492902" y="123420"/>
                  <a:pt x="6488035" y="126309"/>
                  <a:pt x="6482079" y="126309"/>
                </a:cubicBezTo>
                <a:cubicBezTo>
                  <a:pt x="6476123" y="126309"/>
                  <a:pt x="6471255" y="123420"/>
                  <a:pt x="6467478" y="117641"/>
                </a:cubicBezTo>
                <a:cubicBezTo>
                  <a:pt x="6463699" y="111863"/>
                  <a:pt x="6461810" y="102884"/>
                  <a:pt x="6461810" y="90705"/>
                </a:cubicBezTo>
                <a:cubicBezTo>
                  <a:pt x="6461810" y="84571"/>
                  <a:pt x="6462299" y="79303"/>
                  <a:pt x="6463277" y="74903"/>
                </a:cubicBezTo>
                <a:cubicBezTo>
                  <a:pt x="6464255" y="70502"/>
                  <a:pt x="6465655" y="66857"/>
                  <a:pt x="6467478" y="63968"/>
                </a:cubicBezTo>
                <a:cubicBezTo>
                  <a:pt x="6469300" y="61079"/>
                  <a:pt x="6471455" y="58967"/>
                  <a:pt x="6473945" y="57634"/>
                </a:cubicBezTo>
                <a:cubicBezTo>
                  <a:pt x="6476434" y="56300"/>
                  <a:pt x="6479146" y="55634"/>
                  <a:pt x="6482079" y="55634"/>
                </a:cubicBezTo>
                <a:close/>
                <a:moveTo>
                  <a:pt x="6158230" y="55634"/>
                </a:moveTo>
                <a:cubicBezTo>
                  <a:pt x="6161163" y="55634"/>
                  <a:pt x="6163875" y="56300"/>
                  <a:pt x="6166364" y="57634"/>
                </a:cubicBezTo>
                <a:cubicBezTo>
                  <a:pt x="6168853" y="58967"/>
                  <a:pt x="6171009" y="61079"/>
                  <a:pt x="6172831" y="63968"/>
                </a:cubicBezTo>
                <a:cubicBezTo>
                  <a:pt x="6174654" y="66857"/>
                  <a:pt x="6176054" y="70502"/>
                  <a:pt x="6177032" y="74903"/>
                </a:cubicBezTo>
                <a:cubicBezTo>
                  <a:pt x="6178009" y="79303"/>
                  <a:pt x="6178499" y="84571"/>
                  <a:pt x="6178499" y="90705"/>
                </a:cubicBezTo>
                <a:cubicBezTo>
                  <a:pt x="6178499" y="102884"/>
                  <a:pt x="6176610" y="111863"/>
                  <a:pt x="6172831" y="117641"/>
                </a:cubicBezTo>
                <a:cubicBezTo>
                  <a:pt x="6169053" y="123420"/>
                  <a:pt x="6164186" y="126309"/>
                  <a:pt x="6158230" y="126309"/>
                </a:cubicBezTo>
                <a:cubicBezTo>
                  <a:pt x="6152273" y="126309"/>
                  <a:pt x="6147406" y="123420"/>
                  <a:pt x="6143628" y="117641"/>
                </a:cubicBezTo>
                <a:cubicBezTo>
                  <a:pt x="6139849" y="111863"/>
                  <a:pt x="6137961" y="102884"/>
                  <a:pt x="6137961" y="90705"/>
                </a:cubicBezTo>
                <a:cubicBezTo>
                  <a:pt x="6137961" y="84571"/>
                  <a:pt x="6138449" y="79303"/>
                  <a:pt x="6139427" y="74903"/>
                </a:cubicBezTo>
                <a:cubicBezTo>
                  <a:pt x="6140405" y="70502"/>
                  <a:pt x="6141805" y="66857"/>
                  <a:pt x="6143628" y="63968"/>
                </a:cubicBezTo>
                <a:cubicBezTo>
                  <a:pt x="6145450" y="61079"/>
                  <a:pt x="6147606" y="58967"/>
                  <a:pt x="6150095" y="57634"/>
                </a:cubicBezTo>
                <a:cubicBezTo>
                  <a:pt x="6152584" y="56300"/>
                  <a:pt x="6155296" y="55634"/>
                  <a:pt x="6158230" y="55634"/>
                </a:cubicBezTo>
                <a:close/>
                <a:moveTo>
                  <a:pt x="5681979" y="55634"/>
                </a:moveTo>
                <a:cubicBezTo>
                  <a:pt x="5684913" y="55634"/>
                  <a:pt x="5687624" y="56300"/>
                  <a:pt x="5690114" y="57634"/>
                </a:cubicBezTo>
                <a:cubicBezTo>
                  <a:pt x="5692602" y="58967"/>
                  <a:pt x="5694759" y="61079"/>
                  <a:pt x="5696581" y="63968"/>
                </a:cubicBezTo>
                <a:cubicBezTo>
                  <a:pt x="5698404" y="66857"/>
                  <a:pt x="5699804" y="70502"/>
                  <a:pt x="5700782" y="74903"/>
                </a:cubicBezTo>
                <a:cubicBezTo>
                  <a:pt x="5701759" y="79303"/>
                  <a:pt x="5702249" y="84571"/>
                  <a:pt x="5702249" y="90705"/>
                </a:cubicBezTo>
                <a:cubicBezTo>
                  <a:pt x="5702249" y="102884"/>
                  <a:pt x="5700360" y="111863"/>
                  <a:pt x="5696581" y="117641"/>
                </a:cubicBezTo>
                <a:cubicBezTo>
                  <a:pt x="5692803" y="123420"/>
                  <a:pt x="5687935" y="126309"/>
                  <a:pt x="5681979" y="126309"/>
                </a:cubicBezTo>
                <a:cubicBezTo>
                  <a:pt x="5676023" y="126309"/>
                  <a:pt x="5671155" y="123420"/>
                  <a:pt x="5667378" y="117641"/>
                </a:cubicBezTo>
                <a:cubicBezTo>
                  <a:pt x="5663599" y="111863"/>
                  <a:pt x="5661710" y="102884"/>
                  <a:pt x="5661710" y="90705"/>
                </a:cubicBezTo>
                <a:cubicBezTo>
                  <a:pt x="5661710" y="84571"/>
                  <a:pt x="5662200" y="79303"/>
                  <a:pt x="5663177" y="74903"/>
                </a:cubicBezTo>
                <a:cubicBezTo>
                  <a:pt x="5664155" y="70502"/>
                  <a:pt x="5665555" y="66857"/>
                  <a:pt x="5667378" y="63968"/>
                </a:cubicBezTo>
                <a:cubicBezTo>
                  <a:pt x="5669200" y="61079"/>
                  <a:pt x="5671356" y="58967"/>
                  <a:pt x="5673845" y="57634"/>
                </a:cubicBezTo>
                <a:cubicBezTo>
                  <a:pt x="5676334" y="56300"/>
                  <a:pt x="5679046" y="55634"/>
                  <a:pt x="5681979" y="55634"/>
                </a:cubicBezTo>
                <a:close/>
                <a:moveTo>
                  <a:pt x="5443854" y="55634"/>
                </a:moveTo>
                <a:cubicBezTo>
                  <a:pt x="5446788" y="55634"/>
                  <a:pt x="5449499" y="56300"/>
                  <a:pt x="5451989" y="57634"/>
                </a:cubicBezTo>
                <a:cubicBezTo>
                  <a:pt x="5454477" y="58967"/>
                  <a:pt x="5456634" y="61079"/>
                  <a:pt x="5458456" y="63968"/>
                </a:cubicBezTo>
                <a:cubicBezTo>
                  <a:pt x="5460279" y="66857"/>
                  <a:pt x="5461679" y="70502"/>
                  <a:pt x="5462657" y="74903"/>
                </a:cubicBezTo>
                <a:cubicBezTo>
                  <a:pt x="5463634" y="79303"/>
                  <a:pt x="5464123" y="84571"/>
                  <a:pt x="5464123" y="90705"/>
                </a:cubicBezTo>
                <a:cubicBezTo>
                  <a:pt x="5464123" y="102884"/>
                  <a:pt x="5462235" y="111863"/>
                  <a:pt x="5458456" y="117641"/>
                </a:cubicBezTo>
                <a:cubicBezTo>
                  <a:pt x="5454678" y="123420"/>
                  <a:pt x="5449811" y="126309"/>
                  <a:pt x="5443854" y="126309"/>
                </a:cubicBezTo>
                <a:cubicBezTo>
                  <a:pt x="5437898" y="126309"/>
                  <a:pt x="5433030" y="123420"/>
                  <a:pt x="5429253" y="117641"/>
                </a:cubicBezTo>
                <a:cubicBezTo>
                  <a:pt x="5425475" y="111863"/>
                  <a:pt x="5423585" y="102884"/>
                  <a:pt x="5423585" y="90705"/>
                </a:cubicBezTo>
                <a:cubicBezTo>
                  <a:pt x="5423585" y="84571"/>
                  <a:pt x="5424075" y="79303"/>
                  <a:pt x="5425052" y="74903"/>
                </a:cubicBezTo>
                <a:cubicBezTo>
                  <a:pt x="5426030" y="70502"/>
                  <a:pt x="5427430" y="66857"/>
                  <a:pt x="5429253" y="63968"/>
                </a:cubicBezTo>
                <a:cubicBezTo>
                  <a:pt x="5431075" y="61079"/>
                  <a:pt x="5433230" y="58967"/>
                  <a:pt x="5435720" y="57634"/>
                </a:cubicBezTo>
                <a:cubicBezTo>
                  <a:pt x="5438209" y="56300"/>
                  <a:pt x="5440921" y="55634"/>
                  <a:pt x="5443854" y="55634"/>
                </a:cubicBezTo>
                <a:close/>
                <a:moveTo>
                  <a:pt x="5053330" y="55634"/>
                </a:moveTo>
                <a:cubicBezTo>
                  <a:pt x="5056263" y="55634"/>
                  <a:pt x="5058974" y="56300"/>
                  <a:pt x="5061463" y="57634"/>
                </a:cubicBezTo>
                <a:cubicBezTo>
                  <a:pt x="5063952" y="58967"/>
                  <a:pt x="5066109" y="61079"/>
                  <a:pt x="5067931" y="63968"/>
                </a:cubicBezTo>
                <a:cubicBezTo>
                  <a:pt x="5069753" y="66857"/>
                  <a:pt x="5071153" y="70502"/>
                  <a:pt x="5072133" y="74903"/>
                </a:cubicBezTo>
                <a:cubicBezTo>
                  <a:pt x="5073109" y="79303"/>
                  <a:pt x="5073598" y="84571"/>
                  <a:pt x="5073598" y="90705"/>
                </a:cubicBezTo>
                <a:cubicBezTo>
                  <a:pt x="5073598" y="102884"/>
                  <a:pt x="5071709" y="111863"/>
                  <a:pt x="5067931" y="117641"/>
                </a:cubicBezTo>
                <a:cubicBezTo>
                  <a:pt x="5064152" y="123420"/>
                  <a:pt x="5059285" y="126309"/>
                  <a:pt x="5053330" y="126309"/>
                </a:cubicBezTo>
                <a:cubicBezTo>
                  <a:pt x="5047373" y="126309"/>
                  <a:pt x="5042505" y="123420"/>
                  <a:pt x="5038727" y="117641"/>
                </a:cubicBezTo>
                <a:cubicBezTo>
                  <a:pt x="5034949" y="111863"/>
                  <a:pt x="5033060" y="102884"/>
                  <a:pt x="5033060" y="90705"/>
                </a:cubicBezTo>
                <a:cubicBezTo>
                  <a:pt x="5033060" y="84571"/>
                  <a:pt x="5033548" y="79303"/>
                  <a:pt x="5034527" y="74903"/>
                </a:cubicBezTo>
                <a:cubicBezTo>
                  <a:pt x="5035505" y="70502"/>
                  <a:pt x="5036905" y="66857"/>
                  <a:pt x="5038727" y="63968"/>
                </a:cubicBezTo>
                <a:cubicBezTo>
                  <a:pt x="5040550" y="61079"/>
                  <a:pt x="5042705" y="58967"/>
                  <a:pt x="5045195" y="57634"/>
                </a:cubicBezTo>
                <a:cubicBezTo>
                  <a:pt x="5047684" y="56300"/>
                  <a:pt x="5050395" y="55634"/>
                  <a:pt x="5053330" y="55634"/>
                </a:cubicBezTo>
                <a:close/>
                <a:moveTo>
                  <a:pt x="4729479" y="55634"/>
                </a:moveTo>
                <a:cubicBezTo>
                  <a:pt x="4732413" y="55634"/>
                  <a:pt x="4735124" y="56300"/>
                  <a:pt x="4737614" y="57634"/>
                </a:cubicBezTo>
                <a:cubicBezTo>
                  <a:pt x="4740102" y="58967"/>
                  <a:pt x="4742258" y="61079"/>
                  <a:pt x="4744081" y="63968"/>
                </a:cubicBezTo>
                <a:cubicBezTo>
                  <a:pt x="4745904" y="66857"/>
                  <a:pt x="4747304" y="70502"/>
                  <a:pt x="4748281" y="74903"/>
                </a:cubicBezTo>
                <a:cubicBezTo>
                  <a:pt x="4749259" y="79303"/>
                  <a:pt x="4749748" y="84571"/>
                  <a:pt x="4749748" y="90705"/>
                </a:cubicBezTo>
                <a:cubicBezTo>
                  <a:pt x="4749748" y="102884"/>
                  <a:pt x="4747859" y="111863"/>
                  <a:pt x="4744081" y="117641"/>
                </a:cubicBezTo>
                <a:cubicBezTo>
                  <a:pt x="4740303" y="123420"/>
                  <a:pt x="4735436" y="126309"/>
                  <a:pt x="4729479" y="126309"/>
                </a:cubicBezTo>
                <a:cubicBezTo>
                  <a:pt x="4723523" y="126309"/>
                  <a:pt x="4718655" y="123420"/>
                  <a:pt x="4714877" y="117641"/>
                </a:cubicBezTo>
                <a:cubicBezTo>
                  <a:pt x="4711099" y="111863"/>
                  <a:pt x="4709210" y="102884"/>
                  <a:pt x="4709210" y="90705"/>
                </a:cubicBezTo>
                <a:cubicBezTo>
                  <a:pt x="4709210" y="84571"/>
                  <a:pt x="4709699" y="79303"/>
                  <a:pt x="4710677" y="74903"/>
                </a:cubicBezTo>
                <a:cubicBezTo>
                  <a:pt x="4711655" y="70502"/>
                  <a:pt x="4713055" y="66857"/>
                  <a:pt x="4714877" y="63968"/>
                </a:cubicBezTo>
                <a:cubicBezTo>
                  <a:pt x="4716699" y="61079"/>
                  <a:pt x="4718855" y="58967"/>
                  <a:pt x="4721345" y="57634"/>
                </a:cubicBezTo>
                <a:cubicBezTo>
                  <a:pt x="4723834" y="56300"/>
                  <a:pt x="4726546" y="55634"/>
                  <a:pt x="4729479" y="55634"/>
                </a:cubicBezTo>
                <a:close/>
                <a:moveTo>
                  <a:pt x="4577080" y="55634"/>
                </a:moveTo>
                <a:cubicBezTo>
                  <a:pt x="4580013" y="55634"/>
                  <a:pt x="4582725" y="56300"/>
                  <a:pt x="4585214" y="57634"/>
                </a:cubicBezTo>
                <a:cubicBezTo>
                  <a:pt x="4587703" y="58967"/>
                  <a:pt x="4589858" y="61079"/>
                  <a:pt x="4591681" y="63968"/>
                </a:cubicBezTo>
                <a:cubicBezTo>
                  <a:pt x="4593504" y="66857"/>
                  <a:pt x="4594903" y="70502"/>
                  <a:pt x="4595882" y="74903"/>
                </a:cubicBezTo>
                <a:cubicBezTo>
                  <a:pt x="4596859" y="79303"/>
                  <a:pt x="4597348" y="84571"/>
                  <a:pt x="4597349" y="90705"/>
                </a:cubicBezTo>
                <a:cubicBezTo>
                  <a:pt x="4597348" y="102884"/>
                  <a:pt x="4595459" y="111863"/>
                  <a:pt x="4591681" y="117641"/>
                </a:cubicBezTo>
                <a:cubicBezTo>
                  <a:pt x="4587903" y="123420"/>
                  <a:pt x="4583036" y="126309"/>
                  <a:pt x="4577080" y="126309"/>
                </a:cubicBezTo>
                <a:cubicBezTo>
                  <a:pt x="4571123" y="126309"/>
                  <a:pt x="4566256" y="123420"/>
                  <a:pt x="4562478" y="117641"/>
                </a:cubicBezTo>
                <a:cubicBezTo>
                  <a:pt x="4558699" y="111863"/>
                  <a:pt x="4556810" y="102884"/>
                  <a:pt x="4556810" y="90705"/>
                </a:cubicBezTo>
                <a:cubicBezTo>
                  <a:pt x="4556810" y="84571"/>
                  <a:pt x="4557299" y="79303"/>
                  <a:pt x="4558277" y="74903"/>
                </a:cubicBezTo>
                <a:cubicBezTo>
                  <a:pt x="4559254" y="70502"/>
                  <a:pt x="4560655" y="66857"/>
                  <a:pt x="4562478" y="63968"/>
                </a:cubicBezTo>
                <a:cubicBezTo>
                  <a:pt x="4564300" y="61079"/>
                  <a:pt x="4566456" y="58967"/>
                  <a:pt x="4568945" y="57634"/>
                </a:cubicBezTo>
                <a:cubicBezTo>
                  <a:pt x="4571435" y="56300"/>
                  <a:pt x="4574145" y="55634"/>
                  <a:pt x="4577080" y="55634"/>
                </a:cubicBezTo>
                <a:close/>
                <a:moveTo>
                  <a:pt x="4491355" y="55634"/>
                </a:moveTo>
                <a:cubicBezTo>
                  <a:pt x="4494288" y="55634"/>
                  <a:pt x="4496999" y="56300"/>
                  <a:pt x="4499489" y="57634"/>
                </a:cubicBezTo>
                <a:cubicBezTo>
                  <a:pt x="4501977" y="58967"/>
                  <a:pt x="4504134" y="61079"/>
                  <a:pt x="4505956" y="63968"/>
                </a:cubicBezTo>
                <a:cubicBezTo>
                  <a:pt x="4507779" y="66857"/>
                  <a:pt x="4509179" y="70502"/>
                  <a:pt x="4510157" y="74903"/>
                </a:cubicBezTo>
                <a:cubicBezTo>
                  <a:pt x="4511134" y="79303"/>
                  <a:pt x="4511624" y="84571"/>
                  <a:pt x="4511624" y="90705"/>
                </a:cubicBezTo>
                <a:cubicBezTo>
                  <a:pt x="4511624" y="102884"/>
                  <a:pt x="4509734" y="111863"/>
                  <a:pt x="4505956" y="117641"/>
                </a:cubicBezTo>
                <a:cubicBezTo>
                  <a:pt x="4502178" y="123420"/>
                  <a:pt x="4497311" y="126309"/>
                  <a:pt x="4491355" y="126309"/>
                </a:cubicBezTo>
                <a:cubicBezTo>
                  <a:pt x="4485398" y="126309"/>
                  <a:pt x="4480530" y="123420"/>
                  <a:pt x="4476753" y="117641"/>
                </a:cubicBezTo>
                <a:cubicBezTo>
                  <a:pt x="4472974" y="111863"/>
                  <a:pt x="4471085" y="102884"/>
                  <a:pt x="4471085" y="90705"/>
                </a:cubicBezTo>
                <a:cubicBezTo>
                  <a:pt x="4471085" y="84571"/>
                  <a:pt x="4471575" y="79303"/>
                  <a:pt x="4472552" y="74903"/>
                </a:cubicBezTo>
                <a:cubicBezTo>
                  <a:pt x="4473530" y="70502"/>
                  <a:pt x="4474930" y="66857"/>
                  <a:pt x="4476753" y="63968"/>
                </a:cubicBezTo>
                <a:cubicBezTo>
                  <a:pt x="4478575" y="61079"/>
                  <a:pt x="4480731" y="58967"/>
                  <a:pt x="4483220" y="57634"/>
                </a:cubicBezTo>
                <a:cubicBezTo>
                  <a:pt x="4485709" y="56300"/>
                  <a:pt x="4488421" y="55634"/>
                  <a:pt x="4491355" y="55634"/>
                </a:cubicBezTo>
                <a:close/>
                <a:moveTo>
                  <a:pt x="4415155" y="55634"/>
                </a:moveTo>
                <a:cubicBezTo>
                  <a:pt x="4418088" y="55634"/>
                  <a:pt x="4420800" y="56300"/>
                  <a:pt x="4423289" y="57634"/>
                </a:cubicBezTo>
                <a:cubicBezTo>
                  <a:pt x="4425778" y="58967"/>
                  <a:pt x="4427933" y="61079"/>
                  <a:pt x="4429757" y="63968"/>
                </a:cubicBezTo>
                <a:cubicBezTo>
                  <a:pt x="4431579" y="66857"/>
                  <a:pt x="4432979" y="70502"/>
                  <a:pt x="4433957" y="74903"/>
                </a:cubicBezTo>
                <a:cubicBezTo>
                  <a:pt x="4434934" y="79303"/>
                  <a:pt x="4435423" y="84571"/>
                  <a:pt x="4435423" y="90705"/>
                </a:cubicBezTo>
                <a:cubicBezTo>
                  <a:pt x="4435423" y="102884"/>
                  <a:pt x="4433535" y="111863"/>
                  <a:pt x="4429757" y="117641"/>
                </a:cubicBezTo>
                <a:cubicBezTo>
                  <a:pt x="4425978" y="123420"/>
                  <a:pt x="4421111" y="126309"/>
                  <a:pt x="4415155" y="126309"/>
                </a:cubicBezTo>
                <a:cubicBezTo>
                  <a:pt x="4409198" y="126309"/>
                  <a:pt x="4404330" y="123420"/>
                  <a:pt x="4400553" y="117641"/>
                </a:cubicBezTo>
                <a:cubicBezTo>
                  <a:pt x="4396775" y="111863"/>
                  <a:pt x="4394886" y="102884"/>
                  <a:pt x="4394886" y="90705"/>
                </a:cubicBezTo>
                <a:cubicBezTo>
                  <a:pt x="4394886" y="84571"/>
                  <a:pt x="4395374" y="79303"/>
                  <a:pt x="4396352" y="74903"/>
                </a:cubicBezTo>
                <a:cubicBezTo>
                  <a:pt x="4397330" y="70502"/>
                  <a:pt x="4398730" y="66857"/>
                  <a:pt x="4400553" y="63968"/>
                </a:cubicBezTo>
                <a:cubicBezTo>
                  <a:pt x="4402375" y="61079"/>
                  <a:pt x="4404531" y="58967"/>
                  <a:pt x="4407020" y="57634"/>
                </a:cubicBezTo>
                <a:cubicBezTo>
                  <a:pt x="4409509" y="56300"/>
                  <a:pt x="4412221" y="55634"/>
                  <a:pt x="4415155" y="55634"/>
                </a:cubicBezTo>
                <a:close/>
                <a:moveTo>
                  <a:pt x="4338955" y="55634"/>
                </a:moveTo>
                <a:cubicBezTo>
                  <a:pt x="4341888" y="55634"/>
                  <a:pt x="4344600" y="56300"/>
                  <a:pt x="4347089" y="57634"/>
                </a:cubicBezTo>
                <a:cubicBezTo>
                  <a:pt x="4349579" y="58967"/>
                  <a:pt x="4351734" y="61079"/>
                  <a:pt x="4353557" y="63968"/>
                </a:cubicBezTo>
                <a:cubicBezTo>
                  <a:pt x="4355379" y="66857"/>
                  <a:pt x="4356779" y="70502"/>
                  <a:pt x="4357758" y="74903"/>
                </a:cubicBezTo>
                <a:cubicBezTo>
                  <a:pt x="4358734" y="79303"/>
                  <a:pt x="4359224" y="84571"/>
                  <a:pt x="4359224" y="90705"/>
                </a:cubicBezTo>
                <a:cubicBezTo>
                  <a:pt x="4359224" y="102884"/>
                  <a:pt x="4357334" y="111863"/>
                  <a:pt x="4353557" y="117641"/>
                </a:cubicBezTo>
                <a:cubicBezTo>
                  <a:pt x="4349778" y="123420"/>
                  <a:pt x="4344911" y="126309"/>
                  <a:pt x="4338955" y="126309"/>
                </a:cubicBezTo>
                <a:cubicBezTo>
                  <a:pt x="4332998" y="126309"/>
                  <a:pt x="4328131" y="123420"/>
                  <a:pt x="4324353" y="117641"/>
                </a:cubicBezTo>
                <a:cubicBezTo>
                  <a:pt x="4320574" y="111863"/>
                  <a:pt x="4318685" y="102884"/>
                  <a:pt x="4318685" y="90705"/>
                </a:cubicBezTo>
                <a:cubicBezTo>
                  <a:pt x="4318685" y="84571"/>
                  <a:pt x="4319174" y="79303"/>
                  <a:pt x="4320152" y="74903"/>
                </a:cubicBezTo>
                <a:cubicBezTo>
                  <a:pt x="4321130" y="70502"/>
                  <a:pt x="4322530" y="66857"/>
                  <a:pt x="4324353" y="63968"/>
                </a:cubicBezTo>
                <a:cubicBezTo>
                  <a:pt x="4326176" y="61079"/>
                  <a:pt x="4328331" y="58967"/>
                  <a:pt x="4330820" y="57634"/>
                </a:cubicBezTo>
                <a:cubicBezTo>
                  <a:pt x="4333310" y="56300"/>
                  <a:pt x="4336021" y="55634"/>
                  <a:pt x="4338955" y="55634"/>
                </a:cubicBezTo>
                <a:close/>
                <a:moveTo>
                  <a:pt x="4253230" y="55634"/>
                </a:moveTo>
                <a:cubicBezTo>
                  <a:pt x="4256163" y="55634"/>
                  <a:pt x="4258874" y="56300"/>
                  <a:pt x="4261364" y="57634"/>
                </a:cubicBezTo>
                <a:cubicBezTo>
                  <a:pt x="4263853" y="58967"/>
                  <a:pt x="4266009" y="61079"/>
                  <a:pt x="4267832" y="63968"/>
                </a:cubicBezTo>
                <a:cubicBezTo>
                  <a:pt x="4269654" y="66857"/>
                  <a:pt x="4271054" y="70502"/>
                  <a:pt x="4272032" y="74903"/>
                </a:cubicBezTo>
                <a:cubicBezTo>
                  <a:pt x="4273010" y="79303"/>
                  <a:pt x="4273499" y="84571"/>
                  <a:pt x="4273499" y="90705"/>
                </a:cubicBezTo>
                <a:cubicBezTo>
                  <a:pt x="4273499" y="102884"/>
                  <a:pt x="4271610" y="111863"/>
                  <a:pt x="4267832" y="117641"/>
                </a:cubicBezTo>
                <a:cubicBezTo>
                  <a:pt x="4264053" y="123420"/>
                  <a:pt x="4259186" y="126309"/>
                  <a:pt x="4253230" y="126309"/>
                </a:cubicBezTo>
                <a:cubicBezTo>
                  <a:pt x="4247273" y="126309"/>
                  <a:pt x="4242406" y="123420"/>
                  <a:pt x="4238628" y="117641"/>
                </a:cubicBezTo>
                <a:cubicBezTo>
                  <a:pt x="4234850" y="111863"/>
                  <a:pt x="4232960" y="102884"/>
                  <a:pt x="4232960" y="90705"/>
                </a:cubicBezTo>
                <a:cubicBezTo>
                  <a:pt x="4232960" y="84571"/>
                  <a:pt x="4233450" y="79303"/>
                  <a:pt x="4234427" y="74903"/>
                </a:cubicBezTo>
                <a:cubicBezTo>
                  <a:pt x="4235405" y="70502"/>
                  <a:pt x="4236805" y="66857"/>
                  <a:pt x="4238628" y="63968"/>
                </a:cubicBezTo>
                <a:cubicBezTo>
                  <a:pt x="4240450" y="61079"/>
                  <a:pt x="4242606" y="58967"/>
                  <a:pt x="4245095" y="57634"/>
                </a:cubicBezTo>
                <a:cubicBezTo>
                  <a:pt x="4247584" y="56300"/>
                  <a:pt x="4250296" y="55634"/>
                  <a:pt x="4253230" y="55634"/>
                </a:cubicBezTo>
                <a:close/>
                <a:moveTo>
                  <a:pt x="4100830" y="55634"/>
                </a:moveTo>
                <a:cubicBezTo>
                  <a:pt x="4103764" y="55634"/>
                  <a:pt x="4106475" y="56300"/>
                  <a:pt x="4108965" y="57634"/>
                </a:cubicBezTo>
                <a:cubicBezTo>
                  <a:pt x="4111454" y="58967"/>
                  <a:pt x="4113610" y="61079"/>
                  <a:pt x="4115432" y="63968"/>
                </a:cubicBezTo>
                <a:cubicBezTo>
                  <a:pt x="4117254" y="66857"/>
                  <a:pt x="4118655" y="70502"/>
                  <a:pt x="4119633" y="74903"/>
                </a:cubicBezTo>
                <a:cubicBezTo>
                  <a:pt x="4120610" y="79303"/>
                  <a:pt x="4121099" y="84571"/>
                  <a:pt x="4121100" y="90705"/>
                </a:cubicBezTo>
                <a:cubicBezTo>
                  <a:pt x="4121099" y="102884"/>
                  <a:pt x="4119210" y="111863"/>
                  <a:pt x="4115432" y="117641"/>
                </a:cubicBezTo>
                <a:cubicBezTo>
                  <a:pt x="4111654" y="123420"/>
                  <a:pt x="4106787" y="126309"/>
                  <a:pt x="4100830" y="126309"/>
                </a:cubicBezTo>
                <a:cubicBezTo>
                  <a:pt x="4094874" y="126309"/>
                  <a:pt x="4090006" y="123420"/>
                  <a:pt x="4086229" y="117641"/>
                </a:cubicBezTo>
                <a:cubicBezTo>
                  <a:pt x="4082450" y="111863"/>
                  <a:pt x="4080561" y="102884"/>
                  <a:pt x="4080561" y="90705"/>
                </a:cubicBezTo>
                <a:cubicBezTo>
                  <a:pt x="4080561" y="84571"/>
                  <a:pt x="4081050" y="79303"/>
                  <a:pt x="4082028" y="74903"/>
                </a:cubicBezTo>
                <a:cubicBezTo>
                  <a:pt x="4083005" y="70502"/>
                  <a:pt x="4084406" y="66857"/>
                  <a:pt x="4086229" y="63968"/>
                </a:cubicBezTo>
                <a:cubicBezTo>
                  <a:pt x="4088051" y="61079"/>
                  <a:pt x="4090206" y="58967"/>
                  <a:pt x="4092696" y="57634"/>
                </a:cubicBezTo>
                <a:cubicBezTo>
                  <a:pt x="4095185" y="56300"/>
                  <a:pt x="4097897" y="55634"/>
                  <a:pt x="4100830" y="55634"/>
                </a:cubicBezTo>
                <a:close/>
                <a:moveTo>
                  <a:pt x="4015105" y="55634"/>
                </a:moveTo>
                <a:cubicBezTo>
                  <a:pt x="4018039" y="55634"/>
                  <a:pt x="4020750" y="56300"/>
                  <a:pt x="4023240" y="57634"/>
                </a:cubicBezTo>
                <a:cubicBezTo>
                  <a:pt x="4025729" y="58967"/>
                  <a:pt x="4027884" y="61079"/>
                  <a:pt x="4029707" y="63968"/>
                </a:cubicBezTo>
                <a:cubicBezTo>
                  <a:pt x="4031529" y="66857"/>
                  <a:pt x="4032929" y="70502"/>
                  <a:pt x="4033907" y="74903"/>
                </a:cubicBezTo>
                <a:cubicBezTo>
                  <a:pt x="4034885" y="79303"/>
                  <a:pt x="4035374" y="84571"/>
                  <a:pt x="4035374" y="90705"/>
                </a:cubicBezTo>
                <a:cubicBezTo>
                  <a:pt x="4035374" y="102884"/>
                  <a:pt x="4033485" y="111863"/>
                  <a:pt x="4029707" y="117641"/>
                </a:cubicBezTo>
                <a:cubicBezTo>
                  <a:pt x="4025928" y="123420"/>
                  <a:pt x="4021061" y="126309"/>
                  <a:pt x="4015105" y="126309"/>
                </a:cubicBezTo>
                <a:cubicBezTo>
                  <a:pt x="4009149" y="126309"/>
                  <a:pt x="4004281" y="123420"/>
                  <a:pt x="4000503" y="117641"/>
                </a:cubicBezTo>
                <a:cubicBezTo>
                  <a:pt x="3996725" y="111863"/>
                  <a:pt x="3994835" y="102884"/>
                  <a:pt x="3994836" y="90705"/>
                </a:cubicBezTo>
                <a:cubicBezTo>
                  <a:pt x="3994835" y="84571"/>
                  <a:pt x="3995325" y="79303"/>
                  <a:pt x="3996303" y="74903"/>
                </a:cubicBezTo>
                <a:cubicBezTo>
                  <a:pt x="3997280" y="70502"/>
                  <a:pt x="3998681" y="66857"/>
                  <a:pt x="4000503" y="63968"/>
                </a:cubicBezTo>
                <a:cubicBezTo>
                  <a:pt x="4002325" y="61079"/>
                  <a:pt x="4004481" y="58967"/>
                  <a:pt x="4006971" y="57634"/>
                </a:cubicBezTo>
                <a:cubicBezTo>
                  <a:pt x="4009460" y="56300"/>
                  <a:pt x="4012172" y="55634"/>
                  <a:pt x="4015105" y="55634"/>
                </a:cubicBezTo>
                <a:close/>
                <a:moveTo>
                  <a:pt x="3862705" y="55634"/>
                </a:moveTo>
                <a:cubicBezTo>
                  <a:pt x="3865639" y="55634"/>
                  <a:pt x="3868350" y="56300"/>
                  <a:pt x="3870840" y="57634"/>
                </a:cubicBezTo>
                <a:cubicBezTo>
                  <a:pt x="3873329" y="58967"/>
                  <a:pt x="3875485" y="61079"/>
                  <a:pt x="3877307" y="63968"/>
                </a:cubicBezTo>
                <a:cubicBezTo>
                  <a:pt x="3879129" y="66857"/>
                  <a:pt x="3880529" y="70502"/>
                  <a:pt x="3881508" y="74903"/>
                </a:cubicBezTo>
                <a:cubicBezTo>
                  <a:pt x="3882486" y="79303"/>
                  <a:pt x="3882975" y="84571"/>
                  <a:pt x="3882975" y="90705"/>
                </a:cubicBezTo>
                <a:cubicBezTo>
                  <a:pt x="3882975" y="102884"/>
                  <a:pt x="3881085" y="111863"/>
                  <a:pt x="3877307" y="117641"/>
                </a:cubicBezTo>
                <a:cubicBezTo>
                  <a:pt x="3873529" y="123420"/>
                  <a:pt x="3868662" y="126309"/>
                  <a:pt x="3862705" y="126309"/>
                </a:cubicBezTo>
                <a:cubicBezTo>
                  <a:pt x="3856749" y="126309"/>
                  <a:pt x="3851882" y="123420"/>
                  <a:pt x="3848104" y="117641"/>
                </a:cubicBezTo>
                <a:cubicBezTo>
                  <a:pt x="3844325" y="111863"/>
                  <a:pt x="3842436" y="102884"/>
                  <a:pt x="3842436" y="90705"/>
                </a:cubicBezTo>
                <a:cubicBezTo>
                  <a:pt x="3842436" y="84571"/>
                  <a:pt x="3842925" y="79303"/>
                  <a:pt x="3843903" y="74903"/>
                </a:cubicBezTo>
                <a:cubicBezTo>
                  <a:pt x="3844880" y="70502"/>
                  <a:pt x="3846281" y="66857"/>
                  <a:pt x="3848104" y="63968"/>
                </a:cubicBezTo>
                <a:cubicBezTo>
                  <a:pt x="3849926" y="61079"/>
                  <a:pt x="3852081" y="58967"/>
                  <a:pt x="3854571" y="57634"/>
                </a:cubicBezTo>
                <a:cubicBezTo>
                  <a:pt x="3857060" y="56300"/>
                  <a:pt x="3859771" y="55634"/>
                  <a:pt x="3862705" y="55634"/>
                </a:cubicBezTo>
                <a:close/>
                <a:moveTo>
                  <a:pt x="3700780" y="55634"/>
                </a:moveTo>
                <a:cubicBezTo>
                  <a:pt x="3703714" y="55634"/>
                  <a:pt x="3706425" y="56300"/>
                  <a:pt x="3708915" y="57634"/>
                </a:cubicBezTo>
                <a:cubicBezTo>
                  <a:pt x="3711403" y="58967"/>
                  <a:pt x="3713560" y="61079"/>
                  <a:pt x="3715382" y="63968"/>
                </a:cubicBezTo>
                <a:cubicBezTo>
                  <a:pt x="3717204" y="66857"/>
                  <a:pt x="3718605" y="70502"/>
                  <a:pt x="3719582" y="74903"/>
                </a:cubicBezTo>
                <a:cubicBezTo>
                  <a:pt x="3720560" y="79303"/>
                  <a:pt x="3721049" y="84571"/>
                  <a:pt x="3721049" y="90705"/>
                </a:cubicBezTo>
                <a:cubicBezTo>
                  <a:pt x="3721049" y="102884"/>
                  <a:pt x="3719160" y="111863"/>
                  <a:pt x="3715382" y="117641"/>
                </a:cubicBezTo>
                <a:cubicBezTo>
                  <a:pt x="3711604" y="123420"/>
                  <a:pt x="3706737" y="126309"/>
                  <a:pt x="3700780" y="126309"/>
                </a:cubicBezTo>
                <a:cubicBezTo>
                  <a:pt x="3694824" y="126309"/>
                  <a:pt x="3689956" y="123420"/>
                  <a:pt x="3686178" y="117641"/>
                </a:cubicBezTo>
                <a:cubicBezTo>
                  <a:pt x="3682401" y="111863"/>
                  <a:pt x="3680511" y="102884"/>
                  <a:pt x="3680511" y="90705"/>
                </a:cubicBezTo>
                <a:cubicBezTo>
                  <a:pt x="3680511" y="84571"/>
                  <a:pt x="3681000" y="79303"/>
                  <a:pt x="3681978" y="74903"/>
                </a:cubicBezTo>
                <a:cubicBezTo>
                  <a:pt x="3682955" y="70502"/>
                  <a:pt x="3684356" y="66857"/>
                  <a:pt x="3686178" y="63968"/>
                </a:cubicBezTo>
                <a:cubicBezTo>
                  <a:pt x="3688000" y="61079"/>
                  <a:pt x="3690157" y="58967"/>
                  <a:pt x="3692646" y="57634"/>
                </a:cubicBezTo>
                <a:cubicBezTo>
                  <a:pt x="3695135" y="56300"/>
                  <a:pt x="3697847" y="55634"/>
                  <a:pt x="3700780" y="55634"/>
                </a:cubicBezTo>
                <a:close/>
                <a:moveTo>
                  <a:pt x="3624580" y="55634"/>
                </a:moveTo>
                <a:cubicBezTo>
                  <a:pt x="3627514" y="55634"/>
                  <a:pt x="3630225" y="56300"/>
                  <a:pt x="3632715" y="57634"/>
                </a:cubicBezTo>
                <a:cubicBezTo>
                  <a:pt x="3635204" y="58967"/>
                  <a:pt x="3637360" y="61079"/>
                  <a:pt x="3639182" y="63968"/>
                </a:cubicBezTo>
                <a:cubicBezTo>
                  <a:pt x="3641004" y="66857"/>
                  <a:pt x="3642405" y="70502"/>
                  <a:pt x="3643383" y="74903"/>
                </a:cubicBezTo>
                <a:cubicBezTo>
                  <a:pt x="3644361" y="79303"/>
                  <a:pt x="3644850" y="84571"/>
                  <a:pt x="3644850" y="90705"/>
                </a:cubicBezTo>
                <a:cubicBezTo>
                  <a:pt x="3644850" y="102884"/>
                  <a:pt x="3642960" y="111863"/>
                  <a:pt x="3639182" y="117641"/>
                </a:cubicBezTo>
                <a:cubicBezTo>
                  <a:pt x="3635404" y="123420"/>
                  <a:pt x="3630537" y="126309"/>
                  <a:pt x="3624580" y="126309"/>
                </a:cubicBezTo>
                <a:cubicBezTo>
                  <a:pt x="3618624" y="126309"/>
                  <a:pt x="3613757" y="123420"/>
                  <a:pt x="3609979" y="117641"/>
                </a:cubicBezTo>
                <a:cubicBezTo>
                  <a:pt x="3606200" y="111863"/>
                  <a:pt x="3604311" y="102884"/>
                  <a:pt x="3604311" y="90705"/>
                </a:cubicBezTo>
                <a:cubicBezTo>
                  <a:pt x="3604311" y="84571"/>
                  <a:pt x="3604800" y="79303"/>
                  <a:pt x="3605778" y="74903"/>
                </a:cubicBezTo>
                <a:cubicBezTo>
                  <a:pt x="3606756" y="70502"/>
                  <a:pt x="3608156" y="66857"/>
                  <a:pt x="3609979" y="63968"/>
                </a:cubicBezTo>
                <a:cubicBezTo>
                  <a:pt x="3611801" y="61079"/>
                  <a:pt x="3613957" y="58967"/>
                  <a:pt x="3616446" y="57634"/>
                </a:cubicBezTo>
                <a:cubicBezTo>
                  <a:pt x="3618935" y="56300"/>
                  <a:pt x="3621647" y="55634"/>
                  <a:pt x="3624580" y="55634"/>
                </a:cubicBezTo>
                <a:close/>
                <a:moveTo>
                  <a:pt x="3300731" y="55634"/>
                </a:moveTo>
                <a:cubicBezTo>
                  <a:pt x="3303664" y="55634"/>
                  <a:pt x="3306375" y="56300"/>
                  <a:pt x="3308865" y="57634"/>
                </a:cubicBezTo>
                <a:cubicBezTo>
                  <a:pt x="3311355" y="58967"/>
                  <a:pt x="3313510" y="61079"/>
                  <a:pt x="3315332" y="63968"/>
                </a:cubicBezTo>
                <a:cubicBezTo>
                  <a:pt x="3317155" y="66857"/>
                  <a:pt x="3318555" y="70502"/>
                  <a:pt x="3319533" y="74903"/>
                </a:cubicBezTo>
                <a:cubicBezTo>
                  <a:pt x="3320511" y="79303"/>
                  <a:pt x="3321000" y="84571"/>
                  <a:pt x="3321000" y="90705"/>
                </a:cubicBezTo>
                <a:cubicBezTo>
                  <a:pt x="3321000" y="102884"/>
                  <a:pt x="3319111" y="111863"/>
                  <a:pt x="3315332" y="117641"/>
                </a:cubicBezTo>
                <a:cubicBezTo>
                  <a:pt x="3311554" y="123420"/>
                  <a:pt x="3306687" y="126309"/>
                  <a:pt x="3300731" y="126309"/>
                </a:cubicBezTo>
                <a:cubicBezTo>
                  <a:pt x="3294774" y="126309"/>
                  <a:pt x="3289907" y="123420"/>
                  <a:pt x="3286129" y="117641"/>
                </a:cubicBezTo>
                <a:cubicBezTo>
                  <a:pt x="3282351" y="111863"/>
                  <a:pt x="3280461" y="102884"/>
                  <a:pt x="3280461" y="90705"/>
                </a:cubicBezTo>
                <a:cubicBezTo>
                  <a:pt x="3280461" y="84571"/>
                  <a:pt x="3280950" y="79303"/>
                  <a:pt x="3281929" y="74903"/>
                </a:cubicBezTo>
                <a:cubicBezTo>
                  <a:pt x="3282907" y="70502"/>
                  <a:pt x="3284306" y="66857"/>
                  <a:pt x="3286129" y="63968"/>
                </a:cubicBezTo>
                <a:cubicBezTo>
                  <a:pt x="3287952" y="61079"/>
                  <a:pt x="3290107" y="58967"/>
                  <a:pt x="3292596" y="57634"/>
                </a:cubicBezTo>
                <a:cubicBezTo>
                  <a:pt x="3295085" y="56300"/>
                  <a:pt x="3297796" y="55634"/>
                  <a:pt x="3300731" y="55634"/>
                </a:cubicBezTo>
                <a:close/>
                <a:moveTo>
                  <a:pt x="3062606" y="55634"/>
                </a:moveTo>
                <a:cubicBezTo>
                  <a:pt x="3065540" y="55634"/>
                  <a:pt x="3068251" y="56300"/>
                  <a:pt x="3070741" y="57634"/>
                </a:cubicBezTo>
                <a:cubicBezTo>
                  <a:pt x="3073230" y="58967"/>
                  <a:pt x="3075385" y="61079"/>
                  <a:pt x="3077207" y="63968"/>
                </a:cubicBezTo>
                <a:cubicBezTo>
                  <a:pt x="3079030" y="66857"/>
                  <a:pt x="3080430" y="70502"/>
                  <a:pt x="3081408" y="74903"/>
                </a:cubicBezTo>
                <a:cubicBezTo>
                  <a:pt x="3082386" y="79303"/>
                  <a:pt x="3082875" y="84571"/>
                  <a:pt x="3082875" y="90705"/>
                </a:cubicBezTo>
                <a:cubicBezTo>
                  <a:pt x="3082875" y="102884"/>
                  <a:pt x="3080986" y="111863"/>
                  <a:pt x="3077207" y="117641"/>
                </a:cubicBezTo>
                <a:cubicBezTo>
                  <a:pt x="3073429" y="123420"/>
                  <a:pt x="3068562" y="126309"/>
                  <a:pt x="3062606" y="126309"/>
                </a:cubicBezTo>
                <a:cubicBezTo>
                  <a:pt x="3056649" y="126309"/>
                  <a:pt x="3051782" y="123420"/>
                  <a:pt x="3048004" y="117641"/>
                </a:cubicBezTo>
                <a:cubicBezTo>
                  <a:pt x="3044226" y="111863"/>
                  <a:pt x="3042336" y="102884"/>
                  <a:pt x="3042336" y="90705"/>
                </a:cubicBezTo>
                <a:cubicBezTo>
                  <a:pt x="3042336" y="84571"/>
                  <a:pt x="3042825" y="79303"/>
                  <a:pt x="3043804" y="74903"/>
                </a:cubicBezTo>
                <a:cubicBezTo>
                  <a:pt x="3044781" y="70502"/>
                  <a:pt x="3046181" y="66857"/>
                  <a:pt x="3048004" y="63968"/>
                </a:cubicBezTo>
                <a:cubicBezTo>
                  <a:pt x="3049827" y="61079"/>
                  <a:pt x="3051982" y="58967"/>
                  <a:pt x="3054472" y="57634"/>
                </a:cubicBezTo>
                <a:cubicBezTo>
                  <a:pt x="3056961" y="56300"/>
                  <a:pt x="3059672" y="55634"/>
                  <a:pt x="3062606" y="55634"/>
                </a:cubicBezTo>
                <a:close/>
                <a:moveTo>
                  <a:pt x="2910206" y="55634"/>
                </a:moveTo>
                <a:cubicBezTo>
                  <a:pt x="2913140" y="55634"/>
                  <a:pt x="2915851" y="56300"/>
                  <a:pt x="2918341" y="57634"/>
                </a:cubicBezTo>
                <a:cubicBezTo>
                  <a:pt x="2920830" y="58967"/>
                  <a:pt x="2922985" y="61079"/>
                  <a:pt x="2924808" y="63968"/>
                </a:cubicBezTo>
                <a:cubicBezTo>
                  <a:pt x="2926630" y="66857"/>
                  <a:pt x="2928030" y="70502"/>
                  <a:pt x="2929008" y="74903"/>
                </a:cubicBezTo>
                <a:cubicBezTo>
                  <a:pt x="2929987" y="79303"/>
                  <a:pt x="2930475" y="84571"/>
                  <a:pt x="2930475" y="90705"/>
                </a:cubicBezTo>
                <a:cubicBezTo>
                  <a:pt x="2930475" y="102884"/>
                  <a:pt x="2928586" y="111863"/>
                  <a:pt x="2924808" y="117641"/>
                </a:cubicBezTo>
                <a:cubicBezTo>
                  <a:pt x="2921030" y="123420"/>
                  <a:pt x="2916162" y="126309"/>
                  <a:pt x="2910206" y="126309"/>
                </a:cubicBezTo>
                <a:cubicBezTo>
                  <a:pt x="2904250" y="126309"/>
                  <a:pt x="2899383" y="123420"/>
                  <a:pt x="2895604" y="117641"/>
                </a:cubicBezTo>
                <a:cubicBezTo>
                  <a:pt x="2891826" y="111863"/>
                  <a:pt x="2889937" y="102884"/>
                  <a:pt x="2889937" y="90705"/>
                </a:cubicBezTo>
                <a:cubicBezTo>
                  <a:pt x="2889937" y="84571"/>
                  <a:pt x="2890426" y="79303"/>
                  <a:pt x="2891404" y="74903"/>
                </a:cubicBezTo>
                <a:cubicBezTo>
                  <a:pt x="2892382" y="70502"/>
                  <a:pt x="2893782" y="66857"/>
                  <a:pt x="2895604" y="63968"/>
                </a:cubicBezTo>
                <a:cubicBezTo>
                  <a:pt x="2897427" y="61079"/>
                  <a:pt x="2899582" y="58967"/>
                  <a:pt x="2902072" y="57634"/>
                </a:cubicBezTo>
                <a:cubicBezTo>
                  <a:pt x="2904561" y="56300"/>
                  <a:pt x="2907273" y="55634"/>
                  <a:pt x="2910206" y="55634"/>
                </a:cubicBezTo>
                <a:close/>
                <a:moveTo>
                  <a:pt x="2824481" y="55634"/>
                </a:moveTo>
                <a:cubicBezTo>
                  <a:pt x="2827415" y="55634"/>
                  <a:pt x="2830126" y="56300"/>
                  <a:pt x="2832615" y="57634"/>
                </a:cubicBezTo>
                <a:cubicBezTo>
                  <a:pt x="2835105" y="58967"/>
                  <a:pt x="2837261" y="61079"/>
                  <a:pt x="2839083" y="63968"/>
                </a:cubicBezTo>
                <a:cubicBezTo>
                  <a:pt x="2840905" y="66857"/>
                  <a:pt x="2842305" y="70502"/>
                  <a:pt x="2843284" y="74903"/>
                </a:cubicBezTo>
                <a:cubicBezTo>
                  <a:pt x="2844261" y="79303"/>
                  <a:pt x="2844750" y="84571"/>
                  <a:pt x="2844750" y="90705"/>
                </a:cubicBezTo>
                <a:cubicBezTo>
                  <a:pt x="2844750" y="102884"/>
                  <a:pt x="2842861" y="111863"/>
                  <a:pt x="2839083" y="117641"/>
                </a:cubicBezTo>
                <a:cubicBezTo>
                  <a:pt x="2835305" y="123420"/>
                  <a:pt x="2830437" y="126309"/>
                  <a:pt x="2824481" y="126309"/>
                </a:cubicBezTo>
                <a:cubicBezTo>
                  <a:pt x="2818524" y="126309"/>
                  <a:pt x="2813658" y="123420"/>
                  <a:pt x="2809879" y="117641"/>
                </a:cubicBezTo>
                <a:cubicBezTo>
                  <a:pt x="2806101" y="111863"/>
                  <a:pt x="2804212" y="102884"/>
                  <a:pt x="2804212" y="90705"/>
                </a:cubicBezTo>
                <a:cubicBezTo>
                  <a:pt x="2804212" y="84571"/>
                  <a:pt x="2804700" y="79303"/>
                  <a:pt x="2805679" y="74903"/>
                </a:cubicBezTo>
                <a:cubicBezTo>
                  <a:pt x="2806657" y="70502"/>
                  <a:pt x="2808057" y="66857"/>
                  <a:pt x="2809879" y="63968"/>
                </a:cubicBezTo>
                <a:cubicBezTo>
                  <a:pt x="2811702" y="61079"/>
                  <a:pt x="2813858" y="58967"/>
                  <a:pt x="2816347" y="57634"/>
                </a:cubicBezTo>
                <a:cubicBezTo>
                  <a:pt x="2818836" y="56300"/>
                  <a:pt x="2821547" y="55634"/>
                  <a:pt x="2824481" y="55634"/>
                </a:cubicBezTo>
                <a:close/>
                <a:moveTo>
                  <a:pt x="2586356" y="55634"/>
                </a:moveTo>
                <a:cubicBezTo>
                  <a:pt x="2589290" y="55634"/>
                  <a:pt x="2592001" y="56300"/>
                  <a:pt x="2594490" y="57634"/>
                </a:cubicBezTo>
                <a:cubicBezTo>
                  <a:pt x="2596980" y="58967"/>
                  <a:pt x="2599136" y="61079"/>
                  <a:pt x="2600958" y="63968"/>
                </a:cubicBezTo>
                <a:cubicBezTo>
                  <a:pt x="2602780" y="66857"/>
                  <a:pt x="2604180" y="70502"/>
                  <a:pt x="2605159" y="74903"/>
                </a:cubicBezTo>
                <a:cubicBezTo>
                  <a:pt x="2606136" y="79303"/>
                  <a:pt x="2606625" y="84571"/>
                  <a:pt x="2606625" y="90705"/>
                </a:cubicBezTo>
                <a:cubicBezTo>
                  <a:pt x="2606625" y="102884"/>
                  <a:pt x="2604736" y="111863"/>
                  <a:pt x="2600958" y="117641"/>
                </a:cubicBezTo>
                <a:cubicBezTo>
                  <a:pt x="2597180" y="123420"/>
                  <a:pt x="2592313" y="126309"/>
                  <a:pt x="2586356" y="126309"/>
                </a:cubicBezTo>
                <a:cubicBezTo>
                  <a:pt x="2580399" y="126309"/>
                  <a:pt x="2575533" y="123420"/>
                  <a:pt x="2571754" y="117641"/>
                </a:cubicBezTo>
                <a:cubicBezTo>
                  <a:pt x="2567976" y="111863"/>
                  <a:pt x="2566087" y="102884"/>
                  <a:pt x="2566087" y="90705"/>
                </a:cubicBezTo>
                <a:cubicBezTo>
                  <a:pt x="2566087" y="84571"/>
                  <a:pt x="2566576" y="79303"/>
                  <a:pt x="2567553" y="74903"/>
                </a:cubicBezTo>
                <a:cubicBezTo>
                  <a:pt x="2568532" y="70502"/>
                  <a:pt x="2569932" y="66857"/>
                  <a:pt x="2571754" y="63968"/>
                </a:cubicBezTo>
                <a:cubicBezTo>
                  <a:pt x="2573577" y="61079"/>
                  <a:pt x="2575733" y="58967"/>
                  <a:pt x="2578222" y="57634"/>
                </a:cubicBezTo>
                <a:cubicBezTo>
                  <a:pt x="2580711" y="56300"/>
                  <a:pt x="2583423" y="55634"/>
                  <a:pt x="2586356" y="55634"/>
                </a:cubicBezTo>
                <a:close/>
                <a:moveTo>
                  <a:pt x="2433956" y="55634"/>
                </a:moveTo>
                <a:cubicBezTo>
                  <a:pt x="2436890" y="55634"/>
                  <a:pt x="2439601" y="56300"/>
                  <a:pt x="2442091" y="57634"/>
                </a:cubicBezTo>
                <a:cubicBezTo>
                  <a:pt x="2444579" y="58967"/>
                  <a:pt x="2446736" y="61079"/>
                  <a:pt x="2448558" y="63968"/>
                </a:cubicBezTo>
                <a:cubicBezTo>
                  <a:pt x="2450380" y="66857"/>
                  <a:pt x="2451780" y="70502"/>
                  <a:pt x="2452759" y="74903"/>
                </a:cubicBezTo>
                <a:cubicBezTo>
                  <a:pt x="2453737" y="79303"/>
                  <a:pt x="2454225" y="84571"/>
                  <a:pt x="2454225" y="90705"/>
                </a:cubicBezTo>
                <a:cubicBezTo>
                  <a:pt x="2454225" y="102884"/>
                  <a:pt x="2452336" y="111863"/>
                  <a:pt x="2448558" y="117641"/>
                </a:cubicBezTo>
                <a:cubicBezTo>
                  <a:pt x="2444780" y="123420"/>
                  <a:pt x="2439913" y="126309"/>
                  <a:pt x="2433956" y="126309"/>
                </a:cubicBezTo>
                <a:cubicBezTo>
                  <a:pt x="2428000" y="126309"/>
                  <a:pt x="2423132" y="123420"/>
                  <a:pt x="2419354" y="117641"/>
                </a:cubicBezTo>
                <a:cubicBezTo>
                  <a:pt x="2415576" y="111863"/>
                  <a:pt x="2413687" y="102884"/>
                  <a:pt x="2413687" y="90705"/>
                </a:cubicBezTo>
                <a:cubicBezTo>
                  <a:pt x="2413687" y="84571"/>
                  <a:pt x="2414176" y="79303"/>
                  <a:pt x="2415154" y="74903"/>
                </a:cubicBezTo>
                <a:cubicBezTo>
                  <a:pt x="2416132" y="70502"/>
                  <a:pt x="2417532" y="66857"/>
                  <a:pt x="2419354" y="63968"/>
                </a:cubicBezTo>
                <a:cubicBezTo>
                  <a:pt x="2421177" y="61079"/>
                  <a:pt x="2423333" y="58967"/>
                  <a:pt x="2425822" y="57634"/>
                </a:cubicBezTo>
                <a:cubicBezTo>
                  <a:pt x="2428311" y="56300"/>
                  <a:pt x="2431023" y="55634"/>
                  <a:pt x="2433956" y="55634"/>
                </a:cubicBezTo>
                <a:close/>
                <a:moveTo>
                  <a:pt x="2272031" y="55634"/>
                </a:moveTo>
                <a:cubicBezTo>
                  <a:pt x="2274965" y="55634"/>
                  <a:pt x="2277676" y="56300"/>
                  <a:pt x="2280165" y="57634"/>
                </a:cubicBezTo>
                <a:cubicBezTo>
                  <a:pt x="2282655" y="58967"/>
                  <a:pt x="2284811" y="61079"/>
                  <a:pt x="2286633" y="63968"/>
                </a:cubicBezTo>
                <a:cubicBezTo>
                  <a:pt x="2288455" y="66857"/>
                  <a:pt x="2289855" y="70502"/>
                  <a:pt x="2290834" y="74903"/>
                </a:cubicBezTo>
                <a:cubicBezTo>
                  <a:pt x="2291811" y="79303"/>
                  <a:pt x="2292300" y="84571"/>
                  <a:pt x="2292300" y="90705"/>
                </a:cubicBezTo>
                <a:cubicBezTo>
                  <a:pt x="2292300" y="102884"/>
                  <a:pt x="2290411" y="111863"/>
                  <a:pt x="2286633" y="117641"/>
                </a:cubicBezTo>
                <a:cubicBezTo>
                  <a:pt x="2282855" y="123420"/>
                  <a:pt x="2277988" y="126309"/>
                  <a:pt x="2272031" y="126309"/>
                </a:cubicBezTo>
                <a:cubicBezTo>
                  <a:pt x="2266075" y="126309"/>
                  <a:pt x="2261208" y="123420"/>
                  <a:pt x="2257429" y="117641"/>
                </a:cubicBezTo>
                <a:cubicBezTo>
                  <a:pt x="2253651" y="111863"/>
                  <a:pt x="2251762" y="102884"/>
                  <a:pt x="2251762" y="90705"/>
                </a:cubicBezTo>
                <a:cubicBezTo>
                  <a:pt x="2251762" y="84571"/>
                  <a:pt x="2252251" y="79303"/>
                  <a:pt x="2253229" y="74903"/>
                </a:cubicBezTo>
                <a:cubicBezTo>
                  <a:pt x="2254207" y="70502"/>
                  <a:pt x="2255607" y="66857"/>
                  <a:pt x="2257429" y="63968"/>
                </a:cubicBezTo>
                <a:cubicBezTo>
                  <a:pt x="2259252" y="61079"/>
                  <a:pt x="2261408" y="58967"/>
                  <a:pt x="2263897" y="57634"/>
                </a:cubicBezTo>
                <a:cubicBezTo>
                  <a:pt x="2266386" y="56300"/>
                  <a:pt x="2269098" y="55634"/>
                  <a:pt x="2272031" y="55634"/>
                </a:cubicBezTo>
                <a:close/>
                <a:moveTo>
                  <a:pt x="2195831" y="55634"/>
                </a:moveTo>
                <a:cubicBezTo>
                  <a:pt x="2198765" y="55634"/>
                  <a:pt x="2201476" y="56300"/>
                  <a:pt x="2203965" y="57634"/>
                </a:cubicBezTo>
                <a:cubicBezTo>
                  <a:pt x="2206454" y="58967"/>
                  <a:pt x="2208611" y="61079"/>
                  <a:pt x="2210433" y="63968"/>
                </a:cubicBezTo>
                <a:cubicBezTo>
                  <a:pt x="2212255" y="66857"/>
                  <a:pt x="2213656" y="70502"/>
                  <a:pt x="2214634" y="74903"/>
                </a:cubicBezTo>
                <a:cubicBezTo>
                  <a:pt x="2215611" y="79303"/>
                  <a:pt x="2216100" y="84571"/>
                  <a:pt x="2216100" y="90705"/>
                </a:cubicBezTo>
                <a:cubicBezTo>
                  <a:pt x="2216100" y="102884"/>
                  <a:pt x="2214211" y="111863"/>
                  <a:pt x="2210433" y="117641"/>
                </a:cubicBezTo>
                <a:cubicBezTo>
                  <a:pt x="2206655" y="123420"/>
                  <a:pt x="2201788" y="126309"/>
                  <a:pt x="2195831" y="126309"/>
                </a:cubicBezTo>
                <a:cubicBezTo>
                  <a:pt x="2189875" y="126309"/>
                  <a:pt x="2185007" y="123420"/>
                  <a:pt x="2181229" y="117641"/>
                </a:cubicBezTo>
                <a:cubicBezTo>
                  <a:pt x="2177451" y="111863"/>
                  <a:pt x="2175562" y="102884"/>
                  <a:pt x="2175562" y="90705"/>
                </a:cubicBezTo>
                <a:cubicBezTo>
                  <a:pt x="2175562" y="84571"/>
                  <a:pt x="2176051" y="79303"/>
                  <a:pt x="2177029" y="74903"/>
                </a:cubicBezTo>
                <a:cubicBezTo>
                  <a:pt x="2178007" y="70502"/>
                  <a:pt x="2179406" y="66857"/>
                  <a:pt x="2181229" y="63968"/>
                </a:cubicBezTo>
                <a:cubicBezTo>
                  <a:pt x="2183052" y="61079"/>
                  <a:pt x="2185208" y="58967"/>
                  <a:pt x="2187697" y="57634"/>
                </a:cubicBezTo>
                <a:cubicBezTo>
                  <a:pt x="2190186" y="56300"/>
                  <a:pt x="2192898" y="55634"/>
                  <a:pt x="2195831" y="55634"/>
                </a:cubicBezTo>
                <a:close/>
                <a:moveTo>
                  <a:pt x="2110106" y="55634"/>
                </a:moveTo>
                <a:cubicBezTo>
                  <a:pt x="2113040" y="55634"/>
                  <a:pt x="2115751" y="56300"/>
                  <a:pt x="2118241" y="57634"/>
                </a:cubicBezTo>
                <a:cubicBezTo>
                  <a:pt x="2120730" y="58967"/>
                  <a:pt x="2122886" y="61079"/>
                  <a:pt x="2124708" y="63968"/>
                </a:cubicBezTo>
                <a:cubicBezTo>
                  <a:pt x="2126530" y="66857"/>
                  <a:pt x="2127930" y="70502"/>
                  <a:pt x="2128909" y="74903"/>
                </a:cubicBezTo>
                <a:cubicBezTo>
                  <a:pt x="2129886" y="79303"/>
                  <a:pt x="2130375" y="84571"/>
                  <a:pt x="2130375" y="90705"/>
                </a:cubicBezTo>
                <a:cubicBezTo>
                  <a:pt x="2130375" y="102884"/>
                  <a:pt x="2128486" y="111863"/>
                  <a:pt x="2124708" y="117641"/>
                </a:cubicBezTo>
                <a:cubicBezTo>
                  <a:pt x="2120930" y="123420"/>
                  <a:pt x="2116063" y="126309"/>
                  <a:pt x="2110106" y="126309"/>
                </a:cubicBezTo>
                <a:cubicBezTo>
                  <a:pt x="2104150" y="126309"/>
                  <a:pt x="2099283" y="123420"/>
                  <a:pt x="2095504" y="117641"/>
                </a:cubicBezTo>
                <a:cubicBezTo>
                  <a:pt x="2091726" y="111863"/>
                  <a:pt x="2089837" y="102884"/>
                  <a:pt x="2089837" y="90705"/>
                </a:cubicBezTo>
                <a:cubicBezTo>
                  <a:pt x="2089837" y="84571"/>
                  <a:pt x="2090326" y="79303"/>
                  <a:pt x="2091304" y="74903"/>
                </a:cubicBezTo>
                <a:cubicBezTo>
                  <a:pt x="2092282" y="70502"/>
                  <a:pt x="2093682" y="66857"/>
                  <a:pt x="2095504" y="63968"/>
                </a:cubicBezTo>
                <a:cubicBezTo>
                  <a:pt x="2097327" y="61079"/>
                  <a:pt x="2099483" y="58967"/>
                  <a:pt x="2101972" y="57634"/>
                </a:cubicBezTo>
                <a:cubicBezTo>
                  <a:pt x="2104461" y="56300"/>
                  <a:pt x="2107173" y="55634"/>
                  <a:pt x="2110106" y="55634"/>
                </a:cubicBezTo>
                <a:close/>
                <a:moveTo>
                  <a:pt x="1871981" y="55634"/>
                </a:moveTo>
                <a:cubicBezTo>
                  <a:pt x="1874915" y="55634"/>
                  <a:pt x="1877626" y="56300"/>
                  <a:pt x="1880115" y="57634"/>
                </a:cubicBezTo>
                <a:cubicBezTo>
                  <a:pt x="1882604" y="58967"/>
                  <a:pt x="1884760" y="61079"/>
                  <a:pt x="1886583" y="63968"/>
                </a:cubicBezTo>
                <a:cubicBezTo>
                  <a:pt x="1888405" y="66857"/>
                  <a:pt x="1889805" y="70502"/>
                  <a:pt x="1890783" y="74903"/>
                </a:cubicBezTo>
                <a:cubicBezTo>
                  <a:pt x="1891761" y="79303"/>
                  <a:pt x="1892250" y="84571"/>
                  <a:pt x="1892250" y="90705"/>
                </a:cubicBezTo>
                <a:cubicBezTo>
                  <a:pt x="1892250" y="102884"/>
                  <a:pt x="1890361" y="111863"/>
                  <a:pt x="1886583" y="117641"/>
                </a:cubicBezTo>
                <a:cubicBezTo>
                  <a:pt x="1882804" y="123420"/>
                  <a:pt x="1877937" y="126309"/>
                  <a:pt x="1871981" y="126309"/>
                </a:cubicBezTo>
                <a:cubicBezTo>
                  <a:pt x="1866025" y="126309"/>
                  <a:pt x="1861157" y="123420"/>
                  <a:pt x="1857379" y="117641"/>
                </a:cubicBezTo>
                <a:cubicBezTo>
                  <a:pt x="1853601" y="111863"/>
                  <a:pt x="1851712" y="102884"/>
                  <a:pt x="1851712" y="90705"/>
                </a:cubicBezTo>
                <a:cubicBezTo>
                  <a:pt x="1851712" y="84571"/>
                  <a:pt x="1852201" y="79303"/>
                  <a:pt x="1853179" y="74903"/>
                </a:cubicBezTo>
                <a:cubicBezTo>
                  <a:pt x="1854157" y="70502"/>
                  <a:pt x="1855557" y="66857"/>
                  <a:pt x="1857379" y="63968"/>
                </a:cubicBezTo>
                <a:cubicBezTo>
                  <a:pt x="1859202" y="61079"/>
                  <a:pt x="1861357" y="58967"/>
                  <a:pt x="1863847" y="57634"/>
                </a:cubicBezTo>
                <a:cubicBezTo>
                  <a:pt x="1866336" y="56300"/>
                  <a:pt x="1869047" y="55634"/>
                  <a:pt x="1871981" y="55634"/>
                </a:cubicBezTo>
                <a:close/>
                <a:moveTo>
                  <a:pt x="1633856" y="55634"/>
                </a:moveTo>
                <a:cubicBezTo>
                  <a:pt x="1636790" y="55634"/>
                  <a:pt x="1639501" y="56300"/>
                  <a:pt x="1641990" y="57634"/>
                </a:cubicBezTo>
                <a:cubicBezTo>
                  <a:pt x="1644479" y="58967"/>
                  <a:pt x="1646635" y="61079"/>
                  <a:pt x="1648458" y="63968"/>
                </a:cubicBezTo>
                <a:cubicBezTo>
                  <a:pt x="1650280" y="66857"/>
                  <a:pt x="1651680" y="70502"/>
                  <a:pt x="1652658" y="74903"/>
                </a:cubicBezTo>
                <a:cubicBezTo>
                  <a:pt x="1653636" y="79303"/>
                  <a:pt x="1654125" y="84571"/>
                  <a:pt x="1654125" y="90705"/>
                </a:cubicBezTo>
                <a:cubicBezTo>
                  <a:pt x="1654125" y="102884"/>
                  <a:pt x="1652236" y="111863"/>
                  <a:pt x="1648458" y="117641"/>
                </a:cubicBezTo>
                <a:cubicBezTo>
                  <a:pt x="1644679" y="123420"/>
                  <a:pt x="1639812" y="126309"/>
                  <a:pt x="1633856" y="126309"/>
                </a:cubicBezTo>
                <a:cubicBezTo>
                  <a:pt x="1627900" y="126309"/>
                  <a:pt x="1623032" y="123420"/>
                  <a:pt x="1619254" y="117641"/>
                </a:cubicBezTo>
                <a:cubicBezTo>
                  <a:pt x="1615476" y="111863"/>
                  <a:pt x="1613587" y="102884"/>
                  <a:pt x="1613587" y="90705"/>
                </a:cubicBezTo>
                <a:cubicBezTo>
                  <a:pt x="1613587" y="84571"/>
                  <a:pt x="1614076" y="79303"/>
                  <a:pt x="1615054" y="74903"/>
                </a:cubicBezTo>
                <a:cubicBezTo>
                  <a:pt x="1616031" y="70502"/>
                  <a:pt x="1617431" y="66857"/>
                  <a:pt x="1619254" y="63968"/>
                </a:cubicBezTo>
                <a:cubicBezTo>
                  <a:pt x="1621076" y="61079"/>
                  <a:pt x="1623232" y="58967"/>
                  <a:pt x="1625722" y="57634"/>
                </a:cubicBezTo>
                <a:cubicBezTo>
                  <a:pt x="1628211" y="56300"/>
                  <a:pt x="1630922" y="55634"/>
                  <a:pt x="1633856" y="55634"/>
                </a:cubicBezTo>
                <a:close/>
                <a:moveTo>
                  <a:pt x="1557656" y="55634"/>
                </a:moveTo>
                <a:cubicBezTo>
                  <a:pt x="1560590" y="55634"/>
                  <a:pt x="1563301" y="56300"/>
                  <a:pt x="1565790" y="57634"/>
                </a:cubicBezTo>
                <a:cubicBezTo>
                  <a:pt x="1568280" y="58967"/>
                  <a:pt x="1570435" y="61079"/>
                  <a:pt x="1572258" y="63968"/>
                </a:cubicBezTo>
                <a:cubicBezTo>
                  <a:pt x="1574080" y="66857"/>
                  <a:pt x="1575480" y="70502"/>
                  <a:pt x="1576458" y="74903"/>
                </a:cubicBezTo>
                <a:cubicBezTo>
                  <a:pt x="1577436" y="79303"/>
                  <a:pt x="1577925" y="84571"/>
                  <a:pt x="1577925" y="90705"/>
                </a:cubicBezTo>
                <a:cubicBezTo>
                  <a:pt x="1577925" y="102884"/>
                  <a:pt x="1576036" y="111863"/>
                  <a:pt x="1572258" y="117641"/>
                </a:cubicBezTo>
                <a:cubicBezTo>
                  <a:pt x="1568480" y="123420"/>
                  <a:pt x="1563612" y="126309"/>
                  <a:pt x="1557656" y="126309"/>
                </a:cubicBezTo>
                <a:cubicBezTo>
                  <a:pt x="1551699" y="126309"/>
                  <a:pt x="1546832" y="123420"/>
                  <a:pt x="1543054" y="117641"/>
                </a:cubicBezTo>
                <a:cubicBezTo>
                  <a:pt x="1539276" y="111863"/>
                  <a:pt x="1537387" y="102884"/>
                  <a:pt x="1537387" y="90705"/>
                </a:cubicBezTo>
                <a:cubicBezTo>
                  <a:pt x="1537387" y="84571"/>
                  <a:pt x="1537876" y="79303"/>
                  <a:pt x="1538853" y="74903"/>
                </a:cubicBezTo>
                <a:cubicBezTo>
                  <a:pt x="1539831" y="70502"/>
                  <a:pt x="1541232" y="66857"/>
                  <a:pt x="1543054" y="63968"/>
                </a:cubicBezTo>
                <a:cubicBezTo>
                  <a:pt x="1544877" y="61079"/>
                  <a:pt x="1547032" y="58967"/>
                  <a:pt x="1549522" y="57634"/>
                </a:cubicBezTo>
                <a:cubicBezTo>
                  <a:pt x="1552011" y="56300"/>
                  <a:pt x="1554722" y="55634"/>
                  <a:pt x="1557656" y="55634"/>
                </a:cubicBezTo>
                <a:close/>
                <a:moveTo>
                  <a:pt x="1157606" y="55634"/>
                </a:moveTo>
                <a:cubicBezTo>
                  <a:pt x="1160540" y="55634"/>
                  <a:pt x="1163251" y="56300"/>
                  <a:pt x="1165740" y="57634"/>
                </a:cubicBezTo>
                <a:cubicBezTo>
                  <a:pt x="1168229" y="58967"/>
                  <a:pt x="1170385" y="61079"/>
                  <a:pt x="1172208" y="63968"/>
                </a:cubicBezTo>
                <a:cubicBezTo>
                  <a:pt x="1174030" y="66857"/>
                  <a:pt x="1175430" y="70502"/>
                  <a:pt x="1176408" y="74903"/>
                </a:cubicBezTo>
                <a:cubicBezTo>
                  <a:pt x="1177386" y="79303"/>
                  <a:pt x="1177875" y="84571"/>
                  <a:pt x="1177875" y="90705"/>
                </a:cubicBezTo>
                <a:cubicBezTo>
                  <a:pt x="1177875" y="102884"/>
                  <a:pt x="1175986" y="111863"/>
                  <a:pt x="1172208" y="117641"/>
                </a:cubicBezTo>
                <a:cubicBezTo>
                  <a:pt x="1168429" y="123420"/>
                  <a:pt x="1163562" y="126309"/>
                  <a:pt x="1157606" y="126309"/>
                </a:cubicBezTo>
                <a:cubicBezTo>
                  <a:pt x="1151649" y="126309"/>
                  <a:pt x="1146782" y="123420"/>
                  <a:pt x="1143004" y="117641"/>
                </a:cubicBezTo>
                <a:cubicBezTo>
                  <a:pt x="1139226" y="111863"/>
                  <a:pt x="1137337" y="102884"/>
                  <a:pt x="1137337" y="90705"/>
                </a:cubicBezTo>
                <a:cubicBezTo>
                  <a:pt x="1137337" y="84571"/>
                  <a:pt x="1137826" y="79303"/>
                  <a:pt x="1138803" y="74903"/>
                </a:cubicBezTo>
                <a:cubicBezTo>
                  <a:pt x="1139782" y="70502"/>
                  <a:pt x="1141181" y="66857"/>
                  <a:pt x="1143004" y="63968"/>
                </a:cubicBezTo>
                <a:cubicBezTo>
                  <a:pt x="1144826" y="61079"/>
                  <a:pt x="1146982" y="58967"/>
                  <a:pt x="1149472" y="57634"/>
                </a:cubicBezTo>
                <a:cubicBezTo>
                  <a:pt x="1151960" y="56300"/>
                  <a:pt x="1154672" y="55634"/>
                  <a:pt x="1157606" y="55634"/>
                </a:cubicBezTo>
                <a:close/>
                <a:moveTo>
                  <a:pt x="843281" y="55634"/>
                </a:moveTo>
                <a:cubicBezTo>
                  <a:pt x="846214" y="55634"/>
                  <a:pt x="848926" y="56300"/>
                  <a:pt x="851415" y="57634"/>
                </a:cubicBezTo>
                <a:cubicBezTo>
                  <a:pt x="853904" y="58967"/>
                  <a:pt x="856060" y="61079"/>
                  <a:pt x="857882" y="63968"/>
                </a:cubicBezTo>
                <a:cubicBezTo>
                  <a:pt x="859705" y="66857"/>
                  <a:pt x="861105" y="70502"/>
                  <a:pt x="862083" y="74903"/>
                </a:cubicBezTo>
                <a:cubicBezTo>
                  <a:pt x="863061" y="79303"/>
                  <a:pt x="863550" y="84571"/>
                  <a:pt x="863550" y="90705"/>
                </a:cubicBezTo>
                <a:cubicBezTo>
                  <a:pt x="863550" y="102884"/>
                  <a:pt x="861661" y="111863"/>
                  <a:pt x="857882" y="117641"/>
                </a:cubicBezTo>
                <a:cubicBezTo>
                  <a:pt x="854104" y="123420"/>
                  <a:pt x="849237" y="126309"/>
                  <a:pt x="843281" y="126309"/>
                </a:cubicBezTo>
                <a:cubicBezTo>
                  <a:pt x="837324" y="126309"/>
                  <a:pt x="832457" y="123420"/>
                  <a:pt x="828679" y="117641"/>
                </a:cubicBezTo>
                <a:cubicBezTo>
                  <a:pt x="824901" y="111863"/>
                  <a:pt x="823011" y="102884"/>
                  <a:pt x="823012" y="90705"/>
                </a:cubicBezTo>
                <a:cubicBezTo>
                  <a:pt x="823011" y="84571"/>
                  <a:pt x="823500" y="79303"/>
                  <a:pt x="824478" y="74903"/>
                </a:cubicBezTo>
                <a:cubicBezTo>
                  <a:pt x="825456" y="70502"/>
                  <a:pt x="826857" y="66857"/>
                  <a:pt x="828679" y="63968"/>
                </a:cubicBezTo>
                <a:cubicBezTo>
                  <a:pt x="830501" y="61079"/>
                  <a:pt x="832657" y="58967"/>
                  <a:pt x="835146" y="57634"/>
                </a:cubicBezTo>
                <a:cubicBezTo>
                  <a:pt x="837636" y="56300"/>
                  <a:pt x="840347" y="55634"/>
                  <a:pt x="843281" y="55634"/>
                </a:cubicBezTo>
                <a:close/>
                <a:moveTo>
                  <a:pt x="767081" y="55634"/>
                </a:moveTo>
                <a:cubicBezTo>
                  <a:pt x="770014" y="55634"/>
                  <a:pt x="772726" y="56300"/>
                  <a:pt x="775215" y="57634"/>
                </a:cubicBezTo>
                <a:cubicBezTo>
                  <a:pt x="777704" y="58967"/>
                  <a:pt x="779860" y="61079"/>
                  <a:pt x="781682" y="63968"/>
                </a:cubicBezTo>
                <a:cubicBezTo>
                  <a:pt x="783505" y="66857"/>
                  <a:pt x="784905" y="70502"/>
                  <a:pt x="785883" y="74903"/>
                </a:cubicBezTo>
                <a:cubicBezTo>
                  <a:pt x="786861" y="79303"/>
                  <a:pt x="787350" y="84571"/>
                  <a:pt x="787350" y="90705"/>
                </a:cubicBezTo>
                <a:cubicBezTo>
                  <a:pt x="787350" y="102884"/>
                  <a:pt x="785461" y="111863"/>
                  <a:pt x="781682" y="117641"/>
                </a:cubicBezTo>
                <a:cubicBezTo>
                  <a:pt x="777904" y="123420"/>
                  <a:pt x="773037" y="126309"/>
                  <a:pt x="767081" y="126309"/>
                </a:cubicBezTo>
                <a:cubicBezTo>
                  <a:pt x="761124" y="126309"/>
                  <a:pt x="756257" y="123420"/>
                  <a:pt x="752479" y="117641"/>
                </a:cubicBezTo>
                <a:cubicBezTo>
                  <a:pt x="748701" y="111863"/>
                  <a:pt x="746812" y="102884"/>
                  <a:pt x="746812" y="90705"/>
                </a:cubicBezTo>
                <a:cubicBezTo>
                  <a:pt x="746812" y="84571"/>
                  <a:pt x="747301" y="79303"/>
                  <a:pt x="748278" y="74903"/>
                </a:cubicBezTo>
                <a:cubicBezTo>
                  <a:pt x="749256" y="70502"/>
                  <a:pt x="750656" y="66857"/>
                  <a:pt x="752479" y="63968"/>
                </a:cubicBezTo>
                <a:cubicBezTo>
                  <a:pt x="754301" y="61079"/>
                  <a:pt x="756457" y="58967"/>
                  <a:pt x="758946" y="57634"/>
                </a:cubicBezTo>
                <a:cubicBezTo>
                  <a:pt x="761436" y="56300"/>
                  <a:pt x="764147" y="55634"/>
                  <a:pt x="767081" y="55634"/>
                </a:cubicBezTo>
                <a:close/>
                <a:moveTo>
                  <a:pt x="681356" y="55634"/>
                </a:moveTo>
                <a:cubicBezTo>
                  <a:pt x="684289" y="55634"/>
                  <a:pt x="687001" y="56300"/>
                  <a:pt x="689490" y="57634"/>
                </a:cubicBezTo>
                <a:cubicBezTo>
                  <a:pt x="691979" y="58967"/>
                  <a:pt x="694135" y="61079"/>
                  <a:pt x="695957" y="63968"/>
                </a:cubicBezTo>
                <a:cubicBezTo>
                  <a:pt x="697780" y="66857"/>
                  <a:pt x="699180" y="70502"/>
                  <a:pt x="700158" y="74903"/>
                </a:cubicBezTo>
                <a:cubicBezTo>
                  <a:pt x="701136" y="79303"/>
                  <a:pt x="701625" y="84571"/>
                  <a:pt x="701625" y="90705"/>
                </a:cubicBezTo>
                <a:cubicBezTo>
                  <a:pt x="701625" y="102884"/>
                  <a:pt x="699736" y="111863"/>
                  <a:pt x="695957" y="117641"/>
                </a:cubicBezTo>
                <a:cubicBezTo>
                  <a:pt x="692179" y="123420"/>
                  <a:pt x="687312" y="126309"/>
                  <a:pt x="681356" y="126309"/>
                </a:cubicBezTo>
                <a:cubicBezTo>
                  <a:pt x="675399" y="126309"/>
                  <a:pt x="670532" y="123420"/>
                  <a:pt x="666754" y="117641"/>
                </a:cubicBezTo>
                <a:cubicBezTo>
                  <a:pt x="662976" y="111863"/>
                  <a:pt x="661086" y="102884"/>
                  <a:pt x="661086" y="90705"/>
                </a:cubicBezTo>
                <a:cubicBezTo>
                  <a:pt x="661086" y="84571"/>
                  <a:pt x="661575" y="79303"/>
                  <a:pt x="662554" y="74903"/>
                </a:cubicBezTo>
                <a:cubicBezTo>
                  <a:pt x="663531" y="70502"/>
                  <a:pt x="664931" y="66857"/>
                  <a:pt x="666754" y="63968"/>
                </a:cubicBezTo>
                <a:cubicBezTo>
                  <a:pt x="668576" y="61079"/>
                  <a:pt x="670732" y="58967"/>
                  <a:pt x="673221" y="57634"/>
                </a:cubicBezTo>
                <a:cubicBezTo>
                  <a:pt x="675710" y="56300"/>
                  <a:pt x="678422" y="55634"/>
                  <a:pt x="681356" y="55634"/>
                </a:cubicBezTo>
                <a:close/>
                <a:moveTo>
                  <a:pt x="452756" y="55634"/>
                </a:moveTo>
                <a:cubicBezTo>
                  <a:pt x="455689" y="55634"/>
                  <a:pt x="458401" y="56300"/>
                  <a:pt x="460890" y="57634"/>
                </a:cubicBezTo>
                <a:cubicBezTo>
                  <a:pt x="463379" y="58967"/>
                  <a:pt x="465535" y="61079"/>
                  <a:pt x="467358" y="63968"/>
                </a:cubicBezTo>
                <a:cubicBezTo>
                  <a:pt x="469180" y="66857"/>
                  <a:pt x="470580" y="70502"/>
                  <a:pt x="471558" y="74903"/>
                </a:cubicBezTo>
                <a:cubicBezTo>
                  <a:pt x="472536" y="79303"/>
                  <a:pt x="473025" y="84571"/>
                  <a:pt x="473025" y="90705"/>
                </a:cubicBezTo>
                <a:cubicBezTo>
                  <a:pt x="473025" y="102884"/>
                  <a:pt x="471136" y="111863"/>
                  <a:pt x="467358" y="117641"/>
                </a:cubicBezTo>
                <a:cubicBezTo>
                  <a:pt x="463579" y="123420"/>
                  <a:pt x="458712" y="126309"/>
                  <a:pt x="452756" y="126309"/>
                </a:cubicBezTo>
                <a:cubicBezTo>
                  <a:pt x="446799" y="126309"/>
                  <a:pt x="441932" y="123420"/>
                  <a:pt x="438154" y="117641"/>
                </a:cubicBezTo>
                <a:cubicBezTo>
                  <a:pt x="434376" y="111863"/>
                  <a:pt x="432487" y="102884"/>
                  <a:pt x="432487" y="90705"/>
                </a:cubicBezTo>
                <a:cubicBezTo>
                  <a:pt x="432487" y="84571"/>
                  <a:pt x="432976" y="79303"/>
                  <a:pt x="433953" y="74903"/>
                </a:cubicBezTo>
                <a:cubicBezTo>
                  <a:pt x="434931" y="70502"/>
                  <a:pt x="436331" y="66857"/>
                  <a:pt x="438154" y="63968"/>
                </a:cubicBezTo>
                <a:cubicBezTo>
                  <a:pt x="439976" y="61079"/>
                  <a:pt x="442132" y="58967"/>
                  <a:pt x="444621" y="57634"/>
                </a:cubicBezTo>
                <a:cubicBezTo>
                  <a:pt x="447111" y="56300"/>
                  <a:pt x="449822" y="55634"/>
                  <a:pt x="452756" y="55634"/>
                </a:cubicBezTo>
                <a:close/>
                <a:moveTo>
                  <a:pt x="11644896" y="48433"/>
                </a:moveTo>
                <a:cubicBezTo>
                  <a:pt x="11642141" y="49944"/>
                  <a:pt x="11639074" y="51189"/>
                  <a:pt x="11635696" y="52167"/>
                </a:cubicBezTo>
                <a:cubicBezTo>
                  <a:pt x="11632317" y="53144"/>
                  <a:pt x="11628095" y="53989"/>
                  <a:pt x="11623028" y="54700"/>
                </a:cubicBezTo>
                <a:lnTo>
                  <a:pt x="11623028" y="61768"/>
                </a:lnTo>
                <a:lnTo>
                  <a:pt x="11642097" y="61768"/>
                </a:lnTo>
                <a:lnTo>
                  <a:pt x="11642097" y="124442"/>
                </a:lnTo>
                <a:lnTo>
                  <a:pt x="11617560" y="124442"/>
                </a:lnTo>
                <a:lnTo>
                  <a:pt x="11617560" y="133510"/>
                </a:lnTo>
                <a:lnTo>
                  <a:pt x="11675300" y="133510"/>
                </a:lnTo>
                <a:lnTo>
                  <a:pt x="11675300" y="124442"/>
                </a:lnTo>
                <a:lnTo>
                  <a:pt x="11653031" y="124442"/>
                </a:lnTo>
                <a:lnTo>
                  <a:pt x="11653031" y="48433"/>
                </a:lnTo>
                <a:close/>
                <a:moveTo>
                  <a:pt x="11482971" y="48433"/>
                </a:moveTo>
                <a:cubicBezTo>
                  <a:pt x="11480216" y="49944"/>
                  <a:pt x="11477149" y="51189"/>
                  <a:pt x="11473771" y="52167"/>
                </a:cubicBezTo>
                <a:cubicBezTo>
                  <a:pt x="11470392" y="53144"/>
                  <a:pt x="11466170" y="53989"/>
                  <a:pt x="11461103" y="54700"/>
                </a:cubicBezTo>
                <a:lnTo>
                  <a:pt x="11461103" y="61768"/>
                </a:lnTo>
                <a:lnTo>
                  <a:pt x="11480172" y="61768"/>
                </a:lnTo>
                <a:lnTo>
                  <a:pt x="11480172" y="124442"/>
                </a:lnTo>
                <a:lnTo>
                  <a:pt x="11455635" y="124442"/>
                </a:lnTo>
                <a:lnTo>
                  <a:pt x="11455635" y="133510"/>
                </a:lnTo>
                <a:lnTo>
                  <a:pt x="11513375" y="133510"/>
                </a:lnTo>
                <a:lnTo>
                  <a:pt x="11513375" y="124442"/>
                </a:lnTo>
                <a:lnTo>
                  <a:pt x="11491106" y="124442"/>
                </a:lnTo>
                <a:lnTo>
                  <a:pt x="11491106" y="48433"/>
                </a:lnTo>
                <a:close/>
                <a:moveTo>
                  <a:pt x="11006721" y="48433"/>
                </a:moveTo>
                <a:cubicBezTo>
                  <a:pt x="11003966" y="49944"/>
                  <a:pt x="11000899" y="51189"/>
                  <a:pt x="10997521" y="52167"/>
                </a:cubicBezTo>
                <a:cubicBezTo>
                  <a:pt x="10994142" y="53144"/>
                  <a:pt x="10989920" y="53989"/>
                  <a:pt x="10984852" y="54700"/>
                </a:cubicBezTo>
                <a:lnTo>
                  <a:pt x="10984852" y="61768"/>
                </a:lnTo>
                <a:lnTo>
                  <a:pt x="11003922" y="61768"/>
                </a:lnTo>
                <a:lnTo>
                  <a:pt x="11003922" y="124442"/>
                </a:lnTo>
                <a:lnTo>
                  <a:pt x="10979385" y="124442"/>
                </a:lnTo>
                <a:lnTo>
                  <a:pt x="10979385" y="133510"/>
                </a:lnTo>
                <a:lnTo>
                  <a:pt x="11037125" y="133510"/>
                </a:lnTo>
                <a:lnTo>
                  <a:pt x="11037125" y="124442"/>
                </a:lnTo>
                <a:lnTo>
                  <a:pt x="11014856" y="124442"/>
                </a:lnTo>
                <a:lnTo>
                  <a:pt x="11014856" y="48433"/>
                </a:lnTo>
                <a:close/>
                <a:moveTo>
                  <a:pt x="10844796" y="48433"/>
                </a:moveTo>
                <a:cubicBezTo>
                  <a:pt x="10842041" y="49944"/>
                  <a:pt x="10838974" y="51189"/>
                  <a:pt x="10835596" y="52167"/>
                </a:cubicBezTo>
                <a:cubicBezTo>
                  <a:pt x="10832217" y="53144"/>
                  <a:pt x="10827995" y="53989"/>
                  <a:pt x="10822927" y="54700"/>
                </a:cubicBezTo>
                <a:lnTo>
                  <a:pt x="10822927" y="61768"/>
                </a:lnTo>
                <a:lnTo>
                  <a:pt x="10841997" y="61768"/>
                </a:lnTo>
                <a:lnTo>
                  <a:pt x="10841997" y="124442"/>
                </a:lnTo>
                <a:lnTo>
                  <a:pt x="10817460" y="124442"/>
                </a:lnTo>
                <a:lnTo>
                  <a:pt x="10817460" y="133510"/>
                </a:lnTo>
                <a:lnTo>
                  <a:pt x="10875200" y="133510"/>
                </a:lnTo>
                <a:lnTo>
                  <a:pt x="10875200" y="124442"/>
                </a:lnTo>
                <a:lnTo>
                  <a:pt x="10852931" y="124442"/>
                </a:lnTo>
                <a:lnTo>
                  <a:pt x="10852931" y="48433"/>
                </a:lnTo>
                <a:close/>
                <a:moveTo>
                  <a:pt x="10606671" y="48433"/>
                </a:moveTo>
                <a:cubicBezTo>
                  <a:pt x="10603916" y="49944"/>
                  <a:pt x="10600849" y="51189"/>
                  <a:pt x="10597471" y="52167"/>
                </a:cubicBezTo>
                <a:cubicBezTo>
                  <a:pt x="10594092" y="53144"/>
                  <a:pt x="10589870" y="53989"/>
                  <a:pt x="10584802" y="54700"/>
                </a:cubicBezTo>
                <a:lnTo>
                  <a:pt x="10584802" y="61768"/>
                </a:lnTo>
                <a:lnTo>
                  <a:pt x="10603872" y="61768"/>
                </a:lnTo>
                <a:lnTo>
                  <a:pt x="10603872" y="124442"/>
                </a:lnTo>
                <a:lnTo>
                  <a:pt x="10579335" y="124442"/>
                </a:lnTo>
                <a:lnTo>
                  <a:pt x="10579335" y="133510"/>
                </a:lnTo>
                <a:lnTo>
                  <a:pt x="10637075" y="133510"/>
                </a:lnTo>
                <a:lnTo>
                  <a:pt x="10637075" y="124442"/>
                </a:lnTo>
                <a:lnTo>
                  <a:pt x="10614806" y="124442"/>
                </a:lnTo>
                <a:lnTo>
                  <a:pt x="10614806" y="48433"/>
                </a:lnTo>
                <a:close/>
                <a:moveTo>
                  <a:pt x="10530471" y="48433"/>
                </a:moveTo>
                <a:cubicBezTo>
                  <a:pt x="10527716" y="49944"/>
                  <a:pt x="10524649" y="51189"/>
                  <a:pt x="10521271" y="52167"/>
                </a:cubicBezTo>
                <a:cubicBezTo>
                  <a:pt x="10517892" y="53144"/>
                  <a:pt x="10513670" y="53989"/>
                  <a:pt x="10508602" y="54700"/>
                </a:cubicBezTo>
                <a:lnTo>
                  <a:pt x="10508602" y="61768"/>
                </a:lnTo>
                <a:lnTo>
                  <a:pt x="10527672" y="61768"/>
                </a:lnTo>
                <a:lnTo>
                  <a:pt x="10527672" y="124442"/>
                </a:lnTo>
                <a:lnTo>
                  <a:pt x="10503135" y="124442"/>
                </a:lnTo>
                <a:lnTo>
                  <a:pt x="10503135" y="133510"/>
                </a:lnTo>
                <a:lnTo>
                  <a:pt x="10560875" y="133510"/>
                </a:lnTo>
                <a:lnTo>
                  <a:pt x="10560875" y="124442"/>
                </a:lnTo>
                <a:lnTo>
                  <a:pt x="10538606" y="124442"/>
                </a:lnTo>
                <a:lnTo>
                  <a:pt x="10538606" y="48433"/>
                </a:lnTo>
                <a:close/>
                <a:moveTo>
                  <a:pt x="10292349" y="48433"/>
                </a:moveTo>
                <a:cubicBezTo>
                  <a:pt x="10289592" y="49944"/>
                  <a:pt x="10286525" y="51189"/>
                  <a:pt x="10283147" y="52167"/>
                </a:cubicBezTo>
                <a:cubicBezTo>
                  <a:pt x="10279769" y="53144"/>
                  <a:pt x="10275546" y="53989"/>
                  <a:pt x="10270479" y="54700"/>
                </a:cubicBezTo>
                <a:lnTo>
                  <a:pt x="10270479" y="61768"/>
                </a:lnTo>
                <a:lnTo>
                  <a:pt x="10289548" y="61768"/>
                </a:lnTo>
                <a:lnTo>
                  <a:pt x="10289548" y="124442"/>
                </a:lnTo>
                <a:lnTo>
                  <a:pt x="10265012" y="124442"/>
                </a:lnTo>
                <a:lnTo>
                  <a:pt x="10265012" y="133510"/>
                </a:lnTo>
                <a:lnTo>
                  <a:pt x="10322753" y="133510"/>
                </a:lnTo>
                <a:lnTo>
                  <a:pt x="10322753" y="124442"/>
                </a:lnTo>
                <a:lnTo>
                  <a:pt x="10300483" y="124442"/>
                </a:lnTo>
                <a:lnTo>
                  <a:pt x="10300483" y="48433"/>
                </a:lnTo>
                <a:close/>
                <a:moveTo>
                  <a:pt x="10216149" y="48433"/>
                </a:moveTo>
                <a:cubicBezTo>
                  <a:pt x="10213392" y="49944"/>
                  <a:pt x="10210325" y="51189"/>
                  <a:pt x="10206947" y="52167"/>
                </a:cubicBezTo>
                <a:cubicBezTo>
                  <a:pt x="10203568" y="53144"/>
                  <a:pt x="10199346" y="53989"/>
                  <a:pt x="10194279" y="54700"/>
                </a:cubicBezTo>
                <a:lnTo>
                  <a:pt x="10194279" y="61768"/>
                </a:lnTo>
                <a:lnTo>
                  <a:pt x="10213348" y="61768"/>
                </a:lnTo>
                <a:lnTo>
                  <a:pt x="10213348" y="124442"/>
                </a:lnTo>
                <a:lnTo>
                  <a:pt x="10188812" y="124442"/>
                </a:lnTo>
                <a:lnTo>
                  <a:pt x="10188812" y="133510"/>
                </a:lnTo>
                <a:lnTo>
                  <a:pt x="10246553" y="133510"/>
                </a:lnTo>
                <a:lnTo>
                  <a:pt x="10246553" y="124442"/>
                </a:lnTo>
                <a:lnTo>
                  <a:pt x="10224283" y="124442"/>
                </a:lnTo>
                <a:lnTo>
                  <a:pt x="10224283" y="48433"/>
                </a:lnTo>
                <a:close/>
                <a:moveTo>
                  <a:pt x="9892298" y="48433"/>
                </a:moveTo>
                <a:cubicBezTo>
                  <a:pt x="9889542" y="49944"/>
                  <a:pt x="9886475" y="51189"/>
                  <a:pt x="9883097" y="52167"/>
                </a:cubicBezTo>
                <a:cubicBezTo>
                  <a:pt x="9879718" y="53144"/>
                  <a:pt x="9875495" y="53989"/>
                  <a:pt x="9870428" y="54700"/>
                </a:cubicBezTo>
                <a:lnTo>
                  <a:pt x="9870428" y="61768"/>
                </a:lnTo>
                <a:lnTo>
                  <a:pt x="9889498" y="61768"/>
                </a:lnTo>
                <a:lnTo>
                  <a:pt x="9889498" y="124442"/>
                </a:lnTo>
                <a:lnTo>
                  <a:pt x="9864961" y="124442"/>
                </a:lnTo>
                <a:lnTo>
                  <a:pt x="9864961" y="133510"/>
                </a:lnTo>
                <a:lnTo>
                  <a:pt x="9922702" y="133510"/>
                </a:lnTo>
                <a:lnTo>
                  <a:pt x="9922702" y="124442"/>
                </a:lnTo>
                <a:lnTo>
                  <a:pt x="9900432" y="124442"/>
                </a:lnTo>
                <a:lnTo>
                  <a:pt x="9900432" y="48433"/>
                </a:lnTo>
                <a:close/>
                <a:moveTo>
                  <a:pt x="9816098" y="48433"/>
                </a:moveTo>
                <a:cubicBezTo>
                  <a:pt x="9813341" y="49944"/>
                  <a:pt x="9810274" y="51189"/>
                  <a:pt x="9806897" y="52167"/>
                </a:cubicBezTo>
                <a:cubicBezTo>
                  <a:pt x="9803518" y="53144"/>
                  <a:pt x="9799295" y="53989"/>
                  <a:pt x="9794228" y="54700"/>
                </a:cubicBezTo>
                <a:lnTo>
                  <a:pt x="9794228" y="61768"/>
                </a:lnTo>
                <a:lnTo>
                  <a:pt x="9813298" y="61768"/>
                </a:lnTo>
                <a:lnTo>
                  <a:pt x="9813298" y="124442"/>
                </a:lnTo>
                <a:lnTo>
                  <a:pt x="9788761" y="124442"/>
                </a:lnTo>
                <a:lnTo>
                  <a:pt x="9788761" y="133510"/>
                </a:lnTo>
                <a:lnTo>
                  <a:pt x="9846502" y="133510"/>
                </a:lnTo>
                <a:lnTo>
                  <a:pt x="9846502" y="124442"/>
                </a:lnTo>
                <a:lnTo>
                  <a:pt x="9824232" y="124442"/>
                </a:lnTo>
                <a:lnTo>
                  <a:pt x="9824232" y="48433"/>
                </a:lnTo>
                <a:close/>
                <a:moveTo>
                  <a:pt x="9492247" y="48433"/>
                </a:moveTo>
                <a:cubicBezTo>
                  <a:pt x="9489490" y="49944"/>
                  <a:pt x="9486424" y="51189"/>
                  <a:pt x="9483046" y="52167"/>
                </a:cubicBezTo>
                <a:cubicBezTo>
                  <a:pt x="9479668" y="53144"/>
                  <a:pt x="9475445" y="53989"/>
                  <a:pt x="9470377" y="54700"/>
                </a:cubicBezTo>
                <a:lnTo>
                  <a:pt x="9470377" y="61768"/>
                </a:lnTo>
                <a:lnTo>
                  <a:pt x="9489447" y="61768"/>
                </a:lnTo>
                <a:lnTo>
                  <a:pt x="9489447" y="124442"/>
                </a:lnTo>
                <a:lnTo>
                  <a:pt x="9464910" y="124442"/>
                </a:lnTo>
                <a:lnTo>
                  <a:pt x="9464910" y="133510"/>
                </a:lnTo>
                <a:lnTo>
                  <a:pt x="9522651" y="133510"/>
                </a:lnTo>
                <a:lnTo>
                  <a:pt x="9522651" y="124442"/>
                </a:lnTo>
                <a:lnTo>
                  <a:pt x="9500381" y="124442"/>
                </a:lnTo>
                <a:lnTo>
                  <a:pt x="9500381" y="48433"/>
                </a:lnTo>
                <a:close/>
                <a:moveTo>
                  <a:pt x="9254121" y="48433"/>
                </a:moveTo>
                <a:cubicBezTo>
                  <a:pt x="9251365" y="49944"/>
                  <a:pt x="9248298" y="51189"/>
                  <a:pt x="9244920" y="52167"/>
                </a:cubicBezTo>
                <a:cubicBezTo>
                  <a:pt x="9241542" y="53144"/>
                  <a:pt x="9237320" y="53989"/>
                  <a:pt x="9232252" y="54700"/>
                </a:cubicBezTo>
                <a:lnTo>
                  <a:pt x="9232252" y="61768"/>
                </a:lnTo>
                <a:lnTo>
                  <a:pt x="9251321" y="61768"/>
                </a:lnTo>
                <a:lnTo>
                  <a:pt x="9251321" y="124442"/>
                </a:lnTo>
                <a:lnTo>
                  <a:pt x="9226785" y="124442"/>
                </a:lnTo>
                <a:lnTo>
                  <a:pt x="9226785" y="133510"/>
                </a:lnTo>
                <a:lnTo>
                  <a:pt x="9284525" y="133510"/>
                </a:lnTo>
                <a:lnTo>
                  <a:pt x="9284525" y="124442"/>
                </a:lnTo>
                <a:lnTo>
                  <a:pt x="9262256" y="124442"/>
                </a:lnTo>
                <a:lnTo>
                  <a:pt x="9262256" y="48433"/>
                </a:lnTo>
                <a:close/>
                <a:moveTo>
                  <a:pt x="9177923" y="48433"/>
                </a:moveTo>
                <a:cubicBezTo>
                  <a:pt x="9175166" y="49944"/>
                  <a:pt x="9172099" y="51189"/>
                  <a:pt x="9168721" y="52167"/>
                </a:cubicBezTo>
                <a:cubicBezTo>
                  <a:pt x="9165343" y="53144"/>
                  <a:pt x="9161120" y="53989"/>
                  <a:pt x="9156053" y="54700"/>
                </a:cubicBezTo>
                <a:lnTo>
                  <a:pt x="9156053" y="61768"/>
                </a:lnTo>
                <a:lnTo>
                  <a:pt x="9175122" y="61768"/>
                </a:lnTo>
                <a:lnTo>
                  <a:pt x="9175122" y="124442"/>
                </a:lnTo>
                <a:lnTo>
                  <a:pt x="9150585" y="124442"/>
                </a:lnTo>
                <a:lnTo>
                  <a:pt x="9150585" y="133510"/>
                </a:lnTo>
                <a:lnTo>
                  <a:pt x="9208326" y="133510"/>
                </a:lnTo>
                <a:lnTo>
                  <a:pt x="9208326" y="124442"/>
                </a:lnTo>
                <a:lnTo>
                  <a:pt x="9186056" y="124442"/>
                </a:lnTo>
                <a:lnTo>
                  <a:pt x="9186056" y="48433"/>
                </a:lnTo>
                <a:close/>
                <a:moveTo>
                  <a:pt x="9101721" y="48433"/>
                </a:moveTo>
                <a:cubicBezTo>
                  <a:pt x="9098966" y="49944"/>
                  <a:pt x="9095899" y="51189"/>
                  <a:pt x="9092520" y="52167"/>
                </a:cubicBezTo>
                <a:cubicBezTo>
                  <a:pt x="9089142" y="53144"/>
                  <a:pt x="9084919" y="53989"/>
                  <a:pt x="9079852" y="54700"/>
                </a:cubicBezTo>
                <a:lnTo>
                  <a:pt x="9079852" y="61768"/>
                </a:lnTo>
                <a:lnTo>
                  <a:pt x="9098922" y="61768"/>
                </a:lnTo>
                <a:lnTo>
                  <a:pt x="9098922" y="124442"/>
                </a:lnTo>
                <a:lnTo>
                  <a:pt x="9074385" y="124442"/>
                </a:lnTo>
                <a:lnTo>
                  <a:pt x="9074385" y="133510"/>
                </a:lnTo>
                <a:lnTo>
                  <a:pt x="9132125" y="133510"/>
                </a:lnTo>
                <a:lnTo>
                  <a:pt x="9132125" y="124442"/>
                </a:lnTo>
                <a:lnTo>
                  <a:pt x="9109856" y="124442"/>
                </a:lnTo>
                <a:lnTo>
                  <a:pt x="9109856" y="48433"/>
                </a:lnTo>
                <a:close/>
                <a:moveTo>
                  <a:pt x="8863596" y="48433"/>
                </a:moveTo>
                <a:cubicBezTo>
                  <a:pt x="8860841" y="49944"/>
                  <a:pt x="8857774" y="51189"/>
                  <a:pt x="8854395" y="52167"/>
                </a:cubicBezTo>
                <a:cubicBezTo>
                  <a:pt x="8851017" y="53144"/>
                  <a:pt x="8846795" y="53989"/>
                  <a:pt x="8841727" y="54700"/>
                </a:cubicBezTo>
                <a:lnTo>
                  <a:pt x="8841727" y="61768"/>
                </a:lnTo>
                <a:lnTo>
                  <a:pt x="8860796" y="61768"/>
                </a:lnTo>
                <a:lnTo>
                  <a:pt x="8860796" y="124442"/>
                </a:lnTo>
                <a:lnTo>
                  <a:pt x="8836260" y="124442"/>
                </a:lnTo>
                <a:lnTo>
                  <a:pt x="8836260" y="133510"/>
                </a:lnTo>
                <a:lnTo>
                  <a:pt x="8894000" y="133510"/>
                </a:lnTo>
                <a:lnTo>
                  <a:pt x="8894000" y="124442"/>
                </a:lnTo>
                <a:lnTo>
                  <a:pt x="8871731" y="124442"/>
                </a:lnTo>
                <a:lnTo>
                  <a:pt x="8871731" y="48433"/>
                </a:lnTo>
                <a:close/>
                <a:moveTo>
                  <a:pt x="8777872" y="48433"/>
                </a:moveTo>
                <a:cubicBezTo>
                  <a:pt x="8775116" y="49944"/>
                  <a:pt x="8772049" y="51189"/>
                  <a:pt x="8768671" y="52167"/>
                </a:cubicBezTo>
                <a:cubicBezTo>
                  <a:pt x="8765292" y="53144"/>
                  <a:pt x="8761069" y="53989"/>
                  <a:pt x="8756002" y="54700"/>
                </a:cubicBezTo>
                <a:lnTo>
                  <a:pt x="8756002" y="61768"/>
                </a:lnTo>
                <a:lnTo>
                  <a:pt x="8775072" y="61768"/>
                </a:lnTo>
                <a:lnTo>
                  <a:pt x="8775072" y="124442"/>
                </a:lnTo>
                <a:lnTo>
                  <a:pt x="8750535" y="124442"/>
                </a:lnTo>
                <a:lnTo>
                  <a:pt x="8750535" y="133510"/>
                </a:lnTo>
                <a:lnTo>
                  <a:pt x="8808275" y="133510"/>
                </a:lnTo>
                <a:lnTo>
                  <a:pt x="8808275" y="124442"/>
                </a:lnTo>
                <a:lnTo>
                  <a:pt x="8786006" y="124442"/>
                </a:lnTo>
                <a:lnTo>
                  <a:pt x="8786006" y="48433"/>
                </a:lnTo>
                <a:close/>
                <a:moveTo>
                  <a:pt x="8701671" y="48433"/>
                </a:moveTo>
                <a:cubicBezTo>
                  <a:pt x="8698916" y="49944"/>
                  <a:pt x="8695849" y="51189"/>
                  <a:pt x="8692470" y="52167"/>
                </a:cubicBezTo>
                <a:cubicBezTo>
                  <a:pt x="8689092" y="53144"/>
                  <a:pt x="8684869" y="53989"/>
                  <a:pt x="8679802" y="54700"/>
                </a:cubicBezTo>
                <a:lnTo>
                  <a:pt x="8679802" y="61768"/>
                </a:lnTo>
                <a:lnTo>
                  <a:pt x="8698872" y="61768"/>
                </a:lnTo>
                <a:lnTo>
                  <a:pt x="8698872" y="124442"/>
                </a:lnTo>
                <a:lnTo>
                  <a:pt x="8674335" y="124442"/>
                </a:lnTo>
                <a:lnTo>
                  <a:pt x="8674335" y="133510"/>
                </a:lnTo>
                <a:lnTo>
                  <a:pt x="8732075" y="133510"/>
                </a:lnTo>
                <a:lnTo>
                  <a:pt x="8732075" y="124442"/>
                </a:lnTo>
                <a:lnTo>
                  <a:pt x="8709806" y="124442"/>
                </a:lnTo>
                <a:lnTo>
                  <a:pt x="8709806" y="48433"/>
                </a:lnTo>
                <a:close/>
                <a:moveTo>
                  <a:pt x="8625471" y="48433"/>
                </a:moveTo>
                <a:cubicBezTo>
                  <a:pt x="8622715" y="49944"/>
                  <a:pt x="8619649" y="51189"/>
                  <a:pt x="8616270" y="52167"/>
                </a:cubicBezTo>
                <a:cubicBezTo>
                  <a:pt x="8612892" y="53144"/>
                  <a:pt x="8608669" y="53989"/>
                  <a:pt x="8603602" y="54700"/>
                </a:cubicBezTo>
                <a:lnTo>
                  <a:pt x="8603602" y="61768"/>
                </a:lnTo>
                <a:lnTo>
                  <a:pt x="8622671" y="61768"/>
                </a:lnTo>
                <a:lnTo>
                  <a:pt x="8622671" y="124442"/>
                </a:lnTo>
                <a:lnTo>
                  <a:pt x="8598135" y="124442"/>
                </a:lnTo>
                <a:lnTo>
                  <a:pt x="8598135" y="133510"/>
                </a:lnTo>
                <a:lnTo>
                  <a:pt x="8655875" y="133510"/>
                </a:lnTo>
                <a:lnTo>
                  <a:pt x="8655875" y="124442"/>
                </a:lnTo>
                <a:lnTo>
                  <a:pt x="8633606" y="124442"/>
                </a:lnTo>
                <a:lnTo>
                  <a:pt x="8633606" y="48433"/>
                </a:lnTo>
                <a:close/>
                <a:moveTo>
                  <a:pt x="8463546" y="48433"/>
                </a:moveTo>
                <a:cubicBezTo>
                  <a:pt x="8460791" y="49944"/>
                  <a:pt x="8457724" y="51189"/>
                  <a:pt x="8454345" y="52167"/>
                </a:cubicBezTo>
                <a:cubicBezTo>
                  <a:pt x="8450967" y="53144"/>
                  <a:pt x="8446745" y="53989"/>
                  <a:pt x="8441677" y="54700"/>
                </a:cubicBezTo>
                <a:lnTo>
                  <a:pt x="8441677" y="61768"/>
                </a:lnTo>
                <a:lnTo>
                  <a:pt x="8460746" y="61768"/>
                </a:lnTo>
                <a:lnTo>
                  <a:pt x="8460746" y="124442"/>
                </a:lnTo>
                <a:lnTo>
                  <a:pt x="8436210" y="124442"/>
                </a:lnTo>
                <a:lnTo>
                  <a:pt x="8436210" y="133510"/>
                </a:lnTo>
                <a:lnTo>
                  <a:pt x="8493950" y="133510"/>
                </a:lnTo>
                <a:lnTo>
                  <a:pt x="8493950" y="124442"/>
                </a:lnTo>
                <a:lnTo>
                  <a:pt x="8471681" y="124442"/>
                </a:lnTo>
                <a:lnTo>
                  <a:pt x="8471681" y="48433"/>
                </a:lnTo>
                <a:close/>
                <a:moveTo>
                  <a:pt x="8387347" y="48433"/>
                </a:moveTo>
                <a:cubicBezTo>
                  <a:pt x="8384590" y="49944"/>
                  <a:pt x="8381524" y="51189"/>
                  <a:pt x="8378145" y="52167"/>
                </a:cubicBezTo>
                <a:cubicBezTo>
                  <a:pt x="8374767" y="53144"/>
                  <a:pt x="8370545" y="53989"/>
                  <a:pt x="8365477" y="54700"/>
                </a:cubicBezTo>
                <a:lnTo>
                  <a:pt x="8365477" y="61768"/>
                </a:lnTo>
                <a:lnTo>
                  <a:pt x="8384546" y="61768"/>
                </a:lnTo>
                <a:lnTo>
                  <a:pt x="8384546" y="124442"/>
                </a:lnTo>
                <a:lnTo>
                  <a:pt x="8360010" y="124442"/>
                </a:lnTo>
                <a:lnTo>
                  <a:pt x="8360010" y="133510"/>
                </a:lnTo>
                <a:lnTo>
                  <a:pt x="8417750" y="133510"/>
                </a:lnTo>
                <a:lnTo>
                  <a:pt x="8417750" y="124442"/>
                </a:lnTo>
                <a:lnTo>
                  <a:pt x="8395481" y="124442"/>
                </a:lnTo>
                <a:lnTo>
                  <a:pt x="8395481" y="48433"/>
                </a:lnTo>
                <a:close/>
                <a:moveTo>
                  <a:pt x="8063497" y="48433"/>
                </a:moveTo>
                <a:cubicBezTo>
                  <a:pt x="8060741" y="49944"/>
                  <a:pt x="8057674" y="51189"/>
                  <a:pt x="8054295" y="52167"/>
                </a:cubicBezTo>
                <a:cubicBezTo>
                  <a:pt x="8050917" y="53144"/>
                  <a:pt x="8046695" y="53989"/>
                  <a:pt x="8041628" y="54700"/>
                </a:cubicBezTo>
                <a:lnTo>
                  <a:pt x="8041628" y="61768"/>
                </a:lnTo>
                <a:lnTo>
                  <a:pt x="8060696" y="61768"/>
                </a:lnTo>
                <a:lnTo>
                  <a:pt x="8060696" y="124442"/>
                </a:lnTo>
                <a:lnTo>
                  <a:pt x="8036160" y="124442"/>
                </a:lnTo>
                <a:lnTo>
                  <a:pt x="8036160" y="133510"/>
                </a:lnTo>
                <a:lnTo>
                  <a:pt x="8093901" y="133510"/>
                </a:lnTo>
                <a:lnTo>
                  <a:pt x="8093901" y="124442"/>
                </a:lnTo>
                <a:lnTo>
                  <a:pt x="8071631" y="124442"/>
                </a:lnTo>
                <a:lnTo>
                  <a:pt x="8071631" y="48433"/>
                </a:lnTo>
                <a:close/>
                <a:moveTo>
                  <a:pt x="7987297" y="48433"/>
                </a:moveTo>
                <a:cubicBezTo>
                  <a:pt x="7984540" y="49944"/>
                  <a:pt x="7981474" y="51189"/>
                  <a:pt x="7978095" y="52167"/>
                </a:cubicBezTo>
                <a:cubicBezTo>
                  <a:pt x="7974717" y="53144"/>
                  <a:pt x="7970495" y="53989"/>
                  <a:pt x="7965427" y="54700"/>
                </a:cubicBezTo>
                <a:lnTo>
                  <a:pt x="7965427" y="61768"/>
                </a:lnTo>
                <a:lnTo>
                  <a:pt x="7984496" y="61768"/>
                </a:lnTo>
                <a:lnTo>
                  <a:pt x="7984496" y="124442"/>
                </a:lnTo>
                <a:lnTo>
                  <a:pt x="7959960" y="124442"/>
                </a:lnTo>
                <a:lnTo>
                  <a:pt x="7959960" y="133510"/>
                </a:lnTo>
                <a:lnTo>
                  <a:pt x="8017701" y="133510"/>
                </a:lnTo>
                <a:lnTo>
                  <a:pt x="8017701" y="124442"/>
                </a:lnTo>
                <a:lnTo>
                  <a:pt x="7995431" y="124442"/>
                </a:lnTo>
                <a:lnTo>
                  <a:pt x="7995431" y="48433"/>
                </a:lnTo>
                <a:close/>
                <a:moveTo>
                  <a:pt x="7749172" y="48433"/>
                </a:moveTo>
                <a:cubicBezTo>
                  <a:pt x="7746415" y="49944"/>
                  <a:pt x="7743349" y="51189"/>
                  <a:pt x="7739970" y="52167"/>
                </a:cubicBezTo>
                <a:cubicBezTo>
                  <a:pt x="7736592" y="53144"/>
                  <a:pt x="7732369" y="53989"/>
                  <a:pt x="7727302" y="54700"/>
                </a:cubicBezTo>
                <a:lnTo>
                  <a:pt x="7727302" y="61768"/>
                </a:lnTo>
                <a:lnTo>
                  <a:pt x="7746371" y="61768"/>
                </a:lnTo>
                <a:lnTo>
                  <a:pt x="7746371" y="124442"/>
                </a:lnTo>
                <a:lnTo>
                  <a:pt x="7721835" y="124442"/>
                </a:lnTo>
                <a:lnTo>
                  <a:pt x="7721835" y="133510"/>
                </a:lnTo>
                <a:lnTo>
                  <a:pt x="7779576" y="133510"/>
                </a:lnTo>
                <a:lnTo>
                  <a:pt x="7779576" y="124442"/>
                </a:lnTo>
                <a:lnTo>
                  <a:pt x="7757306" y="124442"/>
                </a:lnTo>
                <a:lnTo>
                  <a:pt x="7757306" y="48433"/>
                </a:lnTo>
                <a:close/>
                <a:moveTo>
                  <a:pt x="7672972" y="48433"/>
                </a:moveTo>
                <a:cubicBezTo>
                  <a:pt x="7670215" y="49944"/>
                  <a:pt x="7667148" y="51189"/>
                  <a:pt x="7663770" y="52167"/>
                </a:cubicBezTo>
                <a:cubicBezTo>
                  <a:pt x="7660392" y="53144"/>
                  <a:pt x="7656169" y="53989"/>
                  <a:pt x="7651102" y="54700"/>
                </a:cubicBezTo>
                <a:lnTo>
                  <a:pt x="7651102" y="61768"/>
                </a:lnTo>
                <a:lnTo>
                  <a:pt x="7670171" y="61768"/>
                </a:lnTo>
                <a:lnTo>
                  <a:pt x="7670171" y="124442"/>
                </a:lnTo>
                <a:lnTo>
                  <a:pt x="7645635" y="124442"/>
                </a:lnTo>
                <a:lnTo>
                  <a:pt x="7645635" y="133510"/>
                </a:lnTo>
                <a:lnTo>
                  <a:pt x="7703375" y="133510"/>
                </a:lnTo>
                <a:lnTo>
                  <a:pt x="7703375" y="124442"/>
                </a:lnTo>
                <a:lnTo>
                  <a:pt x="7681106" y="124442"/>
                </a:lnTo>
                <a:lnTo>
                  <a:pt x="7681106" y="48433"/>
                </a:lnTo>
                <a:close/>
                <a:moveTo>
                  <a:pt x="7434847" y="48433"/>
                </a:moveTo>
                <a:cubicBezTo>
                  <a:pt x="7432090" y="49944"/>
                  <a:pt x="7429023" y="51189"/>
                  <a:pt x="7425645" y="52167"/>
                </a:cubicBezTo>
                <a:cubicBezTo>
                  <a:pt x="7422267" y="53144"/>
                  <a:pt x="7418044" y="53989"/>
                  <a:pt x="7412977" y="54700"/>
                </a:cubicBezTo>
                <a:lnTo>
                  <a:pt x="7412977" y="61768"/>
                </a:lnTo>
                <a:lnTo>
                  <a:pt x="7432046" y="61768"/>
                </a:lnTo>
                <a:lnTo>
                  <a:pt x="7432046" y="124442"/>
                </a:lnTo>
                <a:lnTo>
                  <a:pt x="7407510" y="124442"/>
                </a:lnTo>
                <a:lnTo>
                  <a:pt x="7407510" y="133510"/>
                </a:lnTo>
                <a:lnTo>
                  <a:pt x="7465250" y="133510"/>
                </a:lnTo>
                <a:lnTo>
                  <a:pt x="7465250" y="124442"/>
                </a:lnTo>
                <a:lnTo>
                  <a:pt x="7442981" y="124442"/>
                </a:lnTo>
                <a:lnTo>
                  <a:pt x="7442981" y="48433"/>
                </a:lnTo>
                <a:close/>
                <a:moveTo>
                  <a:pt x="7349122" y="48433"/>
                </a:moveTo>
                <a:cubicBezTo>
                  <a:pt x="7346365" y="49944"/>
                  <a:pt x="7343299" y="51189"/>
                  <a:pt x="7339920" y="52167"/>
                </a:cubicBezTo>
                <a:cubicBezTo>
                  <a:pt x="7336542" y="53144"/>
                  <a:pt x="7332319" y="53989"/>
                  <a:pt x="7327252" y="54700"/>
                </a:cubicBezTo>
                <a:lnTo>
                  <a:pt x="7327252" y="61768"/>
                </a:lnTo>
                <a:lnTo>
                  <a:pt x="7346321" y="61768"/>
                </a:lnTo>
                <a:lnTo>
                  <a:pt x="7346321" y="124442"/>
                </a:lnTo>
                <a:lnTo>
                  <a:pt x="7321785" y="124442"/>
                </a:lnTo>
                <a:lnTo>
                  <a:pt x="7321785" y="133510"/>
                </a:lnTo>
                <a:lnTo>
                  <a:pt x="7379526" y="133510"/>
                </a:lnTo>
                <a:lnTo>
                  <a:pt x="7379526" y="124442"/>
                </a:lnTo>
                <a:lnTo>
                  <a:pt x="7357256" y="124442"/>
                </a:lnTo>
                <a:lnTo>
                  <a:pt x="7357256" y="48433"/>
                </a:lnTo>
                <a:close/>
                <a:moveTo>
                  <a:pt x="7196721" y="48433"/>
                </a:moveTo>
                <a:cubicBezTo>
                  <a:pt x="7193965" y="49944"/>
                  <a:pt x="7190898" y="51189"/>
                  <a:pt x="7187520" y="52167"/>
                </a:cubicBezTo>
                <a:cubicBezTo>
                  <a:pt x="7184142" y="53144"/>
                  <a:pt x="7179919" y="53989"/>
                  <a:pt x="7174852" y="54700"/>
                </a:cubicBezTo>
                <a:lnTo>
                  <a:pt x="7174852" y="61768"/>
                </a:lnTo>
                <a:lnTo>
                  <a:pt x="7193921" y="61768"/>
                </a:lnTo>
                <a:lnTo>
                  <a:pt x="7193921" y="124442"/>
                </a:lnTo>
                <a:lnTo>
                  <a:pt x="7169384" y="124442"/>
                </a:lnTo>
                <a:lnTo>
                  <a:pt x="7169384" y="133510"/>
                </a:lnTo>
                <a:lnTo>
                  <a:pt x="7227125" y="133510"/>
                </a:lnTo>
                <a:lnTo>
                  <a:pt x="7227125" y="124442"/>
                </a:lnTo>
                <a:lnTo>
                  <a:pt x="7204855" y="124442"/>
                </a:lnTo>
                <a:lnTo>
                  <a:pt x="7204855" y="48433"/>
                </a:lnTo>
                <a:close/>
                <a:moveTo>
                  <a:pt x="7034797" y="48433"/>
                </a:moveTo>
                <a:cubicBezTo>
                  <a:pt x="7032040" y="49944"/>
                  <a:pt x="7028973" y="51189"/>
                  <a:pt x="7025595" y="52167"/>
                </a:cubicBezTo>
                <a:cubicBezTo>
                  <a:pt x="7022217" y="53144"/>
                  <a:pt x="7017994" y="53989"/>
                  <a:pt x="7012927" y="54700"/>
                </a:cubicBezTo>
                <a:lnTo>
                  <a:pt x="7012927" y="61768"/>
                </a:lnTo>
                <a:lnTo>
                  <a:pt x="7031996" y="61768"/>
                </a:lnTo>
                <a:lnTo>
                  <a:pt x="7031996" y="124442"/>
                </a:lnTo>
                <a:lnTo>
                  <a:pt x="7007460" y="124442"/>
                </a:lnTo>
                <a:lnTo>
                  <a:pt x="7007460" y="133510"/>
                </a:lnTo>
                <a:lnTo>
                  <a:pt x="7065200" y="133510"/>
                </a:lnTo>
                <a:lnTo>
                  <a:pt x="7065200" y="124442"/>
                </a:lnTo>
                <a:lnTo>
                  <a:pt x="7042931" y="124442"/>
                </a:lnTo>
                <a:lnTo>
                  <a:pt x="7042931" y="48433"/>
                </a:lnTo>
                <a:close/>
                <a:moveTo>
                  <a:pt x="6958596" y="48433"/>
                </a:moveTo>
                <a:cubicBezTo>
                  <a:pt x="6955840" y="49944"/>
                  <a:pt x="6952773" y="51189"/>
                  <a:pt x="6949395" y="52167"/>
                </a:cubicBezTo>
                <a:cubicBezTo>
                  <a:pt x="6946017" y="53144"/>
                  <a:pt x="6941794" y="53989"/>
                  <a:pt x="6936727" y="54700"/>
                </a:cubicBezTo>
                <a:lnTo>
                  <a:pt x="6936727" y="61768"/>
                </a:lnTo>
                <a:lnTo>
                  <a:pt x="6955796" y="61768"/>
                </a:lnTo>
                <a:lnTo>
                  <a:pt x="6955796" y="124442"/>
                </a:lnTo>
                <a:lnTo>
                  <a:pt x="6931259" y="124442"/>
                </a:lnTo>
                <a:lnTo>
                  <a:pt x="6931259" y="133510"/>
                </a:lnTo>
                <a:lnTo>
                  <a:pt x="6989000" y="133510"/>
                </a:lnTo>
                <a:lnTo>
                  <a:pt x="6989000" y="124442"/>
                </a:lnTo>
                <a:lnTo>
                  <a:pt x="6966730" y="124442"/>
                </a:lnTo>
                <a:lnTo>
                  <a:pt x="6966730" y="48433"/>
                </a:lnTo>
                <a:close/>
                <a:moveTo>
                  <a:pt x="6634747" y="48433"/>
                </a:moveTo>
                <a:cubicBezTo>
                  <a:pt x="6631990" y="49944"/>
                  <a:pt x="6628923" y="51189"/>
                  <a:pt x="6625545" y="52167"/>
                </a:cubicBezTo>
                <a:cubicBezTo>
                  <a:pt x="6622167" y="53144"/>
                  <a:pt x="6617944" y="53989"/>
                  <a:pt x="6612877" y="54700"/>
                </a:cubicBezTo>
                <a:lnTo>
                  <a:pt x="6612877" y="61768"/>
                </a:lnTo>
                <a:lnTo>
                  <a:pt x="6631946" y="61768"/>
                </a:lnTo>
                <a:lnTo>
                  <a:pt x="6631946" y="124442"/>
                </a:lnTo>
                <a:lnTo>
                  <a:pt x="6607410" y="124442"/>
                </a:lnTo>
                <a:lnTo>
                  <a:pt x="6607410" y="133510"/>
                </a:lnTo>
                <a:lnTo>
                  <a:pt x="6665150" y="133510"/>
                </a:lnTo>
                <a:lnTo>
                  <a:pt x="6665150" y="124442"/>
                </a:lnTo>
                <a:lnTo>
                  <a:pt x="6642881" y="124442"/>
                </a:lnTo>
                <a:lnTo>
                  <a:pt x="6642881" y="48433"/>
                </a:lnTo>
                <a:close/>
                <a:moveTo>
                  <a:pt x="6396622" y="48433"/>
                </a:moveTo>
                <a:cubicBezTo>
                  <a:pt x="6393865" y="49944"/>
                  <a:pt x="6390798" y="51189"/>
                  <a:pt x="6387420" y="52167"/>
                </a:cubicBezTo>
                <a:cubicBezTo>
                  <a:pt x="6384042" y="53144"/>
                  <a:pt x="6379819" y="53989"/>
                  <a:pt x="6374752" y="54700"/>
                </a:cubicBezTo>
                <a:lnTo>
                  <a:pt x="6374752" y="61768"/>
                </a:lnTo>
                <a:lnTo>
                  <a:pt x="6393821" y="61768"/>
                </a:lnTo>
                <a:lnTo>
                  <a:pt x="6393821" y="124442"/>
                </a:lnTo>
                <a:lnTo>
                  <a:pt x="6369284" y="124442"/>
                </a:lnTo>
                <a:lnTo>
                  <a:pt x="6369284" y="133510"/>
                </a:lnTo>
                <a:lnTo>
                  <a:pt x="6427025" y="133510"/>
                </a:lnTo>
                <a:lnTo>
                  <a:pt x="6427025" y="124442"/>
                </a:lnTo>
                <a:lnTo>
                  <a:pt x="6404755" y="124442"/>
                </a:lnTo>
                <a:lnTo>
                  <a:pt x="6404755" y="48433"/>
                </a:lnTo>
                <a:close/>
                <a:moveTo>
                  <a:pt x="6320421" y="48433"/>
                </a:moveTo>
                <a:cubicBezTo>
                  <a:pt x="6317665" y="49944"/>
                  <a:pt x="6314598" y="51189"/>
                  <a:pt x="6311220" y="52167"/>
                </a:cubicBezTo>
                <a:cubicBezTo>
                  <a:pt x="6307842" y="53144"/>
                  <a:pt x="6303619" y="53989"/>
                  <a:pt x="6298552" y="54700"/>
                </a:cubicBezTo>
                <a:lnTo>
                  <a:pt x="6298552" y="61768"/>
                </a:lnTo>
                <a:lnTo>
                  <a:pt x="6317621" y="61768"/>
                </a:lnTo>
                <a:lnTo>
                  <a:pt x="6317621" y="124442"/>
                </a:lnTo>
                <a:lnTo>
                  <a:pt x="6293084" y="124442"/>
                </a:lnTo>
                <a:lnTo>
                  <a:pt x="6293084" y="133510"/>
                </a:lnTo>
                <a:lnTo>
                  <a:pt x="6350825" y="133510"/>
                </a:lnTo>
                <a:lnTo>
                  <a:pt x="6350825" y="124442"/>
                </a:lnTo>
                <a:lnTo>
                  <a:pt x="6328555" y="124442"/>
                </a:lnTo>
                <a:lnTo>
                  <a:pt x="6328555" y="48433"/>
                </a:lnTo>
                <a:close/>
                <a:moveTo>
                  <a:pt x="6244221" y="48433"/>
                </a:moveTo>
                <a:cubicBezTo>
                  <a:pt x="6241465" y="49944"/>
                  <a:pt x="6238398" y="51189"/>
                  <a:pt x="6235020" y="52167"/>
                </a:cubicBezTo>
                <a:cubicBezTo>
                  <a:pt x="6231642" y="53144"/>
                  <a:pt x="6227419" y="53989"/>
                  <a:pt x="6222351" y="54700"/>
                </a:cubicBezTo>
                <a:lnTo>
                  <a:pt x="6222351" y="61768"/>
                </a:lnTo>
                <a:lnTo>
                  <a:pt x="6241421" y="61768"/>
                </a:lnTo>
                <a:lnTo>
                  <a:pt x="6241421" y="124442"/>
                </a:lnTo>
                <a:lnTo>
                  <a:pt x="6216884" y="124442"/>
                </a:lnTo>
                <a:lnTo>
                  <a:pt x="6216884" y="133510"/>
                </a:lnTo>
                <a:lnTo>
                  <a:pt x="6274625" y="133510"/>
                </a:lnTo>
                <a:lnTo>
                  <a:pt x="6274625" y="124442"/>
                </a:lnTo>
                <a:lnTo>
                  <a:pt x="6252355" y="124442"/>
                </a:lnTo>
                <a:lnTo>
                  <a:pt x="6252355" y="48433"/>
                </a:lnTo>
                <a:close/>
                <a:moveTo>
                  <a:pt x="6006096" y="48433"/>
                </a:moveTo>
                <a:cubicBezTo>
                  <a:pt x="6003340" y="49944"/>
                  <a:pt x="6000273" y="51189"/>
                  <a:pt x="5996895" y="52167"/>
                </a:cubicBezTo>
                <a:cubicBezTo>
                  <a:pt x="5993517" y="53144"/>
                  <a:pt x="5989294" y="53989"/>
                  <a:pt x="5984226" y="54700"/>
                </a:cubicBezTo>
                <a:lnTo>
                  <a:pt x="5984226" y="61768"/>
                </a:lnTo>
                <a:lnTo>
                  <a:pt x="6003296" y="61768"/>
                </a:lnTo>
                <a:lnTo>
                  <a:pt x="6003296" y="124442"/>
                </a:lnTo>
                <a:lnTo>
                  <a:pt x="5978759" y="124442"/>
                </a:lnTo>
                <a:lnTo>
                  <a:pt x="5978759" y="133510"/>
                </a:lnTo>
                <a:lnTo>
                  <a:pt x="6036500" y="133510"/>
                </a:lnTo>
                <a:lnTo>
                  <a:pt x="6036500" y="124442"/>
                </a:lnTo>
                <a:lnTo>
                  <a:pt x="6014230" y="124442"/>
                </a:lnTo>
                <a:lnTo>
                  <a:pt x="6014230" y="48433"/>
                </a:lnTo>
                <a:close/>
                <a:moveTo>
                  <a:pt x="5920371" y="48433"/>
                </a:moveTo>
                <a:cubicBezTo>
                  <a:pt x="5917615" y="49944"/>
                  <a:pt x="5914548" y="51189"/>
                  <a:pt x="5911170" y="52167"/>
                </a:cubicBezTo>
                <a:cubicBezTo>
                  <a:pt x="5907792" y="53144"/>
                  <a:pt x="5903569" y="53989"/>
                  <a:pt x="5898502" y="54700"/>
                </a:cubicBezTo>
                <a:lnTo>
                  <a:pt x="5898502" y="61768"/>
                </a:lnTo>
                <a:lnTo>
                  <a:pt x="5917571" y="61768"/>
                </a:lnTo>
                <a:lnTo>
                  <a:pt x="5917571" y="124442"/>
                </a:lnTo>
                <a:lnTo>
                  <a:pt x="5893034" y="124442"/>
                </a:lnTo>
                <a:lnTo>
                  <a:pt x="5893034" y="133510"/>
                </a:lnTo>
                <a:lnTo>
                  <a:pt x="5950775" y="133510"/>
                </a:lnTo>
                <a:lnTo>
                  <a:pt x="5950775" y="124442"/>
                </a:lnTo>
                <a:lnTo>
                  <a:pt x="5928505" y="124442"/>
                </a:lnTo>
                <a:lnTo>
                  <a:pt x="5928505" y="48433"/>
                </a:lnTo>
                <a:close/>
                <a:moveTo>
                  <a:pt x="5844172" y="48433"/>
                </a:moveTo>
                <a:cubicBezTo>
                  <a:pt x="5841415" y="49944"/>
                  <a:pt x="5838348" y="51189"/>
                  <a:pt x="5834970" y="52167"/>
                </a:cubicBezTo>
                <a:cubicBezTo>
                  <a:pt x="5831593" y="53144"/>
                  <a:pt x="5827369" y="53989"/>
                  <a:pt x="5822301" y="54700"/>
                </a:cubicBezTo>
                <a:lnTo>
                  <a:pt x="5822301" y="61768"/>
                </a:lnTo>
                <a:lnTo>
                  <a:pt x="5841371" y="61768"/>
                </a:lnTo>
                <a:lnTo>
                  <a:pt x="5841371" y="124442"/>
                </a:lnTo>
                <a:lnTo>
                  <a:pt x="5816835" y="124442"/>
                </a:lnTo>
                <a:lnTo>
                  <a:pt x="5816835" y="133510"/>
                </a:lnTo>
                <a:lnTo>
                  <a:pt x="5874575" y="133510"/>
                </a:lnTo>
                <a:lnTo>
                  <a:pt x="5874575" y="124442"/>
                </a:lnTo>
                <a:lnTo>
                  <a:pt x="5852305" y="124442"/>
                </a:lnTo>
                <a:lnTo>
                  <a:pt x="5852305" y="48433"/>
                </a:lnTo>
                <a:close/>
                <a:moveTo>
                  <a:pt x="5767971" y="48433"/>
                </a:moveTo>
                <a:cubicBezTo>
                  <a:pt x="5765215" y="49944"/>
                  <a:pt x="5762148" y="51189"/>
                  <a:pt x="5758770" y="52167"/>
                </a:cubicBezTo>
                <a:cubicBezTo>
                  <a:pt x="5755392" y="53144"/>
                  <a:pt x="5751169" y="53989"/>
                  <a:pt x="5746101" y="54700"/>
                </a:cubicBezTo>
                <a:lnTo>
                  <a:pt x="5746101" y="61768"/>
                </a:lnTo>
                <a:lnTo>
                  <a:pt x="5765171" y="61768"/>
                </a:lnTo>
                <a:lnTo>
                  <a:pt x="5765171" y="124442"/>
                </a:lnTo>
                <a:lnTo>
                  <a:pt x="5740634" y="124442"/>
                </a:lnTo>
                <a:lnTo>
                  <a:pt x="5740634" y="133510"/>
                </a:lnTo>
                <a:lnTo>
                  <a:pt x="5798375" y="133510"/>
                </a:lnTo>
                <a:lnTo>
                  <a:pt x="5798375" y="124442"/>
                </a:lnTo>
                <a:lnTo>
                  <a:pt x="5776105" y="124442"/>
                </a:lnTo>
                <a:lnTo>
                  <a:pt x="5776105" y="48433"/>
                </a:lnTo>
                <a:close/>
                <a:moveTo>
                  <a:pt x="5606047" y="48433"/>
                </a:moveTo>
                <a:cubicBezTo>
                  <a:pt x="5603290" y="49944"/>
                  <a:pt x="5600223" y="51189"/>
                  <a:pt x="5596845" y="52167"/>
                </a:cubicBezTo>
                <a:cubicBezTo>
                  <a:pt x="5593467" y="53144"/>
                  <a:pt x="5589244" y="53989"/>
                  <a:pt x="5584176" y="54700"/>
                </a:cubicBezTo>
                <a:lnTo>
                  <a:pt x="5584176" y="61768"/>
                </a:lnTo>
                <a:lnTo>
                  <a:pt x="5603246" y="61768"/>
                </a:lnTo>
                <a:lnTo>
                  <a:pt x="5603246" y="124442"/>
                </a:lnTo>
                <a:lnTo>
                  <a:pt x="5578710" y="124442"/>
                </a:lnTo>
                <a:lnTo>
                  <a:pt x="5578710" y="133510"/>
                </a:lnTo>
                <a:lnTo>
                  <a:pt x="5636450" y="133510"/>
                </a:lnTo>
                <a:lnTo>
                  <a:pt x="5636450" y="124442"/>
                </a:lnTo>
                <a:lnTo>
                  <a:pt x="5614180" y="124442"/>
                </a:lnTo>
                <a:lnTo>
                  <a:pt x="5614180" y="48433"/>
                </a:lnTo>
                <a:close/>
                <a:moveTo>
                  <a:pt x="5529846" y="48433"/>
                </a:moveTo>
                <a:cubicBezTo>
                  <a:pt x="5527090" y="49944"/>
                  <a:pt x="5524023" y="51189"/>
                  <a:pt x="5520645" y="52167"/>
                </a:cubicBezTo>
                <a:cubicBezTo>
                  <a:pt x="5517266" y="53144"/>
                  <a:pt x="5513044" y="53989"/>
                  <a:pt x="5507976" y="54700"/>
                </a:cubicBezTo>
                <a:lnTo>
                  <a:pt x="5507976" y="61768"/>
                </a:lnTo>
                <a:lnTo>
                  <a:pt x="5527046" y="61768"/>
                </a:lnTo>
                <a:lnTo>
                  <a:pt x="5527046" y="124442"/>
                </a:lnTo>
                <a:lnTo>
                  <a:pt x="5502509" y="124442"/>
                </a:lnTo>
                <a:lnTo>
                  <a:pt x="5502509" y="133510"/>
                </a:lnTo>
                <a:lnTo>
                  <a:pt x="5560250" y="133510"/>
                </a:lnTo>
                <a:lnTo>
                  <a:pt x="5560250" y="124442"/>
                </a:lnTo>
                <a:lnTo>
                  <a:pt x="5537980" y="124442"/>
                </a:lnTo>
                <a:lnTo>
                  <a:pt x="5537980" y="48433"/>
                </a:lnTo>
                <a:close/>
                <a:moveTo>
                  <a:pt x="5291721" y="48433"/>
                </a:moveTo>
                <a:cubicBezTo>
                  <a:pt x="5288965" y="49944"/>
                  <a:pt x="5285898" y="51189"/>
                  <a:pt x="5282519" y="52167"/>
                </a:cubicBezTo>
                <a:cubicBezTo>
                  <a:pt x="5279142" y="53144"/>
                  <a:pt x="5274919" y="53989"/>
                  <a:pt x="5269851" y="54700"/>
                </a:cubicBezTo>
                <a:lnTo>
                  <a:pt x="5269851" y="61768"/>
                </a:lnTo>
                <a:lnTo>
                  <a:pt x="5288921" y="61768"/>
                </a:lnTo>
                <a:lnTo>
                  <a:pt x="5288921" y="124442"/>
                </a:lnTo>
                <a:lnTo>
                  <a:pt x="5264384" y="124442"/>
                </a:lnTo>
                <a:lnTo>
                  <a:pt x="5264384" y="133510"/>
                </a:lnTo>
                <a:lnTo>
                  <a:pt x="5322125" y="133510"/>
                </a:lnTo>
                <a:lnTo>
                  <a:pt x="5322125" y="124442"/>
                </a:lnTo>
                <a:lnTo>
                  <a:pt x="5299855" y="124442"/>
                </a:lnTo>
                <a:lnTo>
                  <a:pt x="5299855" y="48433"/>
                </a:lnTo>
                <a:close/>
                <a:moveTo>
                  <a:pt x="5205996" y="48433"/>
                </a:moveTo>
                <a:cubicBezTo>
                  <a:pt x="5203240" y="49944"/>
                  <a:pt x="5200173" y="51189"/>
                  <a:pt x="5196795" y="52167"/>
                </a:cubicBezTo>
                <a:cubicBezTo>
                  <a:pt x="5193417" y="53144"/>
                  <a:pt x="5189194" y="53989"/>
                  <a:pt x="5184127" y="54700"/>
                </a:cubicBezTo>
                <a:lnTo>
                  <a:pt x="5184127" y="61768"/>
                </a:lnTo>
                <a:lnTo>
                  <a:pt x="5203196" y="61768"/>
                </a:lnTo>
                <a:lnTo>
                  <a:pt x="5203196" y="124442"/>
                </a:lnTo>
                <a:lnTo>
                  <a:pt x="5178659" y="124442"/>
                </a:lnTo>
                <a:lnTo>
                  <a:pt x="5178659" y="133510"/>
                </a:lnTo>
                <a:lnTo>
                  <a:pt x="5236400" y="133510"/>
                </a:lnTo>
                <a:lnTo>
                  <a:pt x="5236400" y="124442"/>
                </a:lnTo>
                <a:lnTo>
                  <a:pt x="5214130" y="124442"/>
                </a:lnTo>
                <a:lnTo>
                  <a:pt x="5214130" y="48433"/>
                </a:lnTo>
                <a:close/>
                <a:moveTo>
                  <a:pt x="5129795" y="48433"/>
                </a:moveTo>
                <a:cubicBezTo>
                  <a:pt x="5127040" y="49944"/>
                  <a:pt x="5123973" y="51189"/>
                  <a:pt x="5120595" y="52167"/>
                </a:cubicBezTo>
                <a:cubicBezTo>
                  <a:pt x="5117216" y="53144"/>
                  <a:pt x="5112994" y="53989"/>
                  <a:pt x="5107926" y="54700"/>
                </a:cubicBezTo>
                <a:lnTo>
                  <a:pt x="5107926" y="61768"/>
                </a:lnTo>
                <a:lnTo>
                  <a:pt x="5126996" y="61768"/>
                </a:lnTo>
                <a:lnTo>
                  <a:pt x="5126996" y="124442"/>
                </a:lnTo>
                <a:lnTo>
                  <a:pt x="5102460" y="124442"/>
                </a:lnTo>
                <a:lnTo>
                  <a:pt x="5102460" y="133510"/>
                </a:lnTo>
                <a:lnTo>
                  <a:pt x="5160200" y="133510"/>
                </a:lnTo>
                <a:lnTo>
                  <a:pt x="5160200" y="124442"/>
                </a:lnTo>
                <a:lnTo>
                  <a:pt x="5137930" y="124442"/>
                </a:lnTo>
                <a:lnTo>
                  <a:pt x="5137930" y="48433"/>
                </a:lnTo>
                <a:close/>
                <a:moveTo>
                  <a:pt x="4967871" y="48433"/>
                </a:moveTo>
                <a:cubicBezTo>
                  <a:pt x="4965115" y="49944"/>
                  <a:pt x="4962048" y="51189"/>
                  <a:pt x="4958670" y="52167"/>
                </a:cubicBezTo>
                <a:cubicBezTo>
                  <a:pt x="4955292" y="53144"/>
                  <a:pt x="4951069" y="53989"/>
                  <a:pt x="4946001" y="54700"/>
                </a:cubicBezTo>
                <a:lnTo>
                  <a:pt x="4946001" y="61768"/>
                </a:lnTo>
                <a:lnTo>
                  <a:pt x="4965071" y="61768"/>
                </a:lnTo>
                <a:lnTo>
                  <a:pt x="4965071" y="124442"/>
                </a:lnTo>
                <a:lnTo>
                  <a:pt x="4940534" y="124442"/>
                </a:lnTo>
                <a:lnTo>
                  <a:pt x="4940534" y="133510"/>
                </a:lnTo>
                <a:lnTo>
                  <a:pt x="4998275" y="133510"/>
                </a:lnTo>
                <a:lnTo>
                  <a:pt x="4998275" y="124442"/>
                </a:lnTo>
                <a:lnTo>
                  <a:pt x="4976005" y="124442"/>
                </a:lnTo>
                <a:lnTo>
                  <a:pt x="4976005" y="48433"/>
                </a:lnTo>
                <a:close/>
                <a:moveTo>
                  <a:pt x="4891672" y="48433"/>
                </a:moveTo>
                <a:cubicBezTo>
                  <a:pt x="4888915" y="49944"/>
                  <a:pt x="4885848" y="51189"/>
                  <a:pt x="4882470" y="52167"/>
                </a:cubicBezTo>
                <a:cubicBezTo>
                  <a:pt x="4879092" y="53144"/>
                  <a:pt x="4874869" y="53989"/>
                  <a:pt x="4869801" y="54700"/>
                </a:cubicBezTo>
                <a:lnTo>
                  <a:pt x="4869801" y="61768"/>
                </a:lnTo>
                <a:lnTo>
                  <a:pt x="4888870" y="61768"/>
                </a:lnTo>
                <a:lnTo>
                  <a:pt x="4888870" y="124442"/>
                </a:lnTo>
                <a:lnTo>
                  <a:pt x="4864335" y="124442"/>
                </a:lnTo>
                <a:lnTo>
                  <a:pt x="4864335" y="133510"/>
                </a:lnTo>
                <a:lnTo>
                  <a:pt x="4922075" y="133510"/>
                </a:lnTo>
                <a:lnTo>
                  <a:pt x="4922075" y="124442"/>
                </a:lnTo>
                <a:lnTo>
                  <a:pt x="4899805" y="124442"/>
                </a:lnTo>
                <a:lnTo>
                  <a:pt x="4899805" y="48433"/>
                </a:lnTo>
                <a:close/>
                <a:moveTo>
                  <a:pt x="4815471" y="48433"/>
                </a:moveTo>
                <a:cubicBezTo>
                  <a:pt x="4812715" y="49944"/>
                  <a:pt x="4809648" y="51189"/>
                  <a:pt x="4806270" y="52167"/>
                </a:cubicBezTo>
                <a:cubicBezTo>
                  <a:pt x="4802892" y="53144"/>
                  <a:pt x="4798669" y="53989"/>
                  <a:pt x="4793601" y="54700"/>
                </a:cubicBezTo>
                <a:lnTo>
                  <a:pt x="4793601" y="61768"/>
                </a:lnTo>
                <a:lnTo>
                  <a:pt x="4812671" y="61768"/>
                </a:lnTo>
                <a:lnTo>
                  <a:pt x="4812671" y="124442"/>
                </a:lnTo>
                <a:lnTo>
                  <a:pt x="4788134" y="124442"/>
                </a:lnTo>
                <a:lnTo>
                  <a:pt x="4788134" y="133510"/>
                </a:lnTo>
                <a:lnTo>
                  <a:pt x="4845875" y="133510"/>
                </a:lnTo>
                <a:lnTo>
                  <a:pt x="4845875" y="124442"/>
                </a:lnTo>
                <a:lnTo>
                  <a:pt x="4823605" y="124442"/>
                </a:lnTo>
                <a:lnTo>
                  <a:pt x="4823605" y="48433"/>
                </a:lnTo>
                <a:close/>
                <a:moveTo>
                  <a:pt x="4177297" y="48433"/>
                </a:moveTo>
                <a:cubicBezTo>
                  <a:pt x="4174541" y="49944"/>
                  <a:pt x="4171474" y="51189"/>
                  <a:pt x="4168096" y="52167"/>
                </a:cubicBezTo>
                <a:cubicBezTo>
                  <a:pt x="4164717" y="53144"/>
                  <a:pt x="4160495" y="53989"/>
                  <a:pt x="4155428" y="54700"/>
                </a:cubicBezTo>
                <a:lnTo>
                  <a:pt x="4155428" y="61768"/>
                </a:lnTo>
                <a:lnTo>
                  <a:pt x="4174497" y="61768"/>
                </a:lnTo>
                <a:lnTo>
                  <a:pt x="4174497" y="124442"/>
                </a:lnTo>
                <a:lnTo>
                  <a:pt x="4149960" y="124442"/>
                </a:lnTo>
                <a:lnTo>
                  <a:pt x="4149960" y="133510"/>
                </a:lnTo>
                <a:lnTo>
                  <a:pt x="4207700" y="133510"/>
                </a:lnTo>
                <a:lnTo>
                  <a:pt x="4207700" y="124442"/>
                </a:lnTo>
                <a:lnTo>
                  <a:pt x="4185431" y="124442"/>
                </a:lnTo>
                <a:lnTo>
                  <a:pt x="4185431" y="48433"/>
                </a:lnTo>
                <a:close/>
                <a:moveTo>
                  <a:pt x="3777247" y="48433"/>
                </a:moveTo>
                <a:cubicBezTo>
                  <a:pt x="3774491" y="49944"/>
                  <a:pt x="3771424" y="51189"/>
                  <a:pt x="3768046" y="52167"/>
                </a:cubicBezTo>
                <a:cubicBezTo>
                  <a:pt x="3764667" y="53144"/>
                  <a:pt x="3760445" y="53989"/>
                  <a:pt x="3755377" y="54700"/>
                </a:cubicBezTo>
                <a:lnTo>
                  <a:pt x="3755377" y="61768"/>
                </a:lnTo>
                <a:lnTo>
                  <a:pt x="3774447" y="61768"/>
                </a:lnTo>
                <a:lnTo>
                  <a:pt x="3774447" y="124442"/>
                </a:lnTo>
                <a:lnTo>
                  <a:pt x="3749910" y="124442"/>
                </a:lnTo>
                <a:lnTo>
                  <a:pt x="3749910" y="133510"/>
                </a:lnTo>
                <a:lnTo>
                  <a:pt x="3807651" y="133510"/>
                </a:lnTo>
                <a:lnTo>
                  <a:pt x="3807651" y="124442"/>
                </a:lnTo>
                <a:lnTo>
                  <a:pt x="3785381" y="124442"/>
                </a:lnTo>
                <a:lnTo>
                  <a:pt x="3785381" y="48433"/>
                </a:lnTo>
                <a:close/>
                <a:moveTo>
                  <a:pt x="3539123" y="48433"/>
                </a:moveTo>
                <a:cubicBezTo>
                  <a:pt x="3536366" y="49944"/>
                  <a:pt x="3533299" y="51189"/>
                  <a:pt x="3529921" y="52167"/>
                </a:cubicBezTo>
                <a:cubicBezTo>
                  <a:pt x="3526543" y="53144"/>
                  <a:pt x="3522320" y="53989"/>
                  <a:pt x="3517253" y="54700"/>
                </a:cubicBezTo>
                <a:lnTo>
                  <a:pt x="3517253" y="61768"/>
                </a:lnTo>
                <a:lnTo>
                  <a:pt x="3536322" y="61768"/>
                </a:lnTo>
                <a:lnTo>
                  <a:pt x="3536322" y="124442"/>
                </a:lnTo>
                <a:lnTo>
                  <a:pt x="3511786" y="124442"/>
                </a:lnTo>
                <a:lnTo>
                  <a:pt x="3511786" y="133510"/>
                </a:lnTo>
                <a:lnTo>
                  <a:pt x="3569526" y="133510"/>
                </a:lnTo>
                <a:lnTo>
                  <a:pt x="3569526" y="124442"/>
                </a:lnTo>
                <a:lnTo>
                  <a:pt x="3547257" y="124442"/>
                </a:lnTo>
                <a:lnTo>
                  <a:pt x="3547257" y="48433"/>
                </a:lnTo>
                <a:close/>
                <a:moveTo>
                  <a:pt x="3462922" y="48433"/>
                </a:moveTo>
                <a:cubicBezTo>
                  <a:pt x="3460166" y="49944"/>
                  <a:pt x="3457099" y="51189"/>
                  <a:pt x="3453721" y="52167"/>
                </a:cubicBezTo>
                <a:cubicBezTo>
                  <a:pt x="3450343" y="53144"/>
                  <a:pt x="3446120" y="53989"/>
                  <a:pt x="3441053" y="54700"/>
                </a:cubicBezTo>
                <a:lnTo>
                  <a:pt x="3441053" y="61768"/>
                </a:lnTo>
                <a:lnTo>
                  <a:pt x="3460122" y="61768"/>
                </a:lnTo>
                <a:lnTo>
                  <a:pt x="3460122" y="124442"/>
                </a:lnTo>
                <a:lnTo>
                  <a:pt x="3435585" y="124442"/>
                </a:lnTo>
                <a:lnTo>
                  <a:pt x="3435585" y="133510"/>
                </a:lnTo>
                <a:lnTo>
                  <a:pt x="3493326" y="133510"/>
                </a:lnTo>
                <a:lnTo>
                  <a:pt x="3493326" y="124442"/>
                </a:lnTo>
                <a:lnTo>
                  <a:pt x="3471056" y="124442"/>
                </a:lnTo>
                <a:lnTo>
                  <a:pt x="3471056" y="48433"/>
                </a:lnTo>
                <a:close/>
                <a:moveTo>
                  <a:pt x="3386723" y="48433"/>
                </a:moveTo>
                <a:cubicBezTo>
                  <a:pt x="3383966" y="49944"/>
                  <a:pt x="3380899" y="51189"/>
                  <a:pt x="3377521" y="52167"/>
                </a:cubicBezTo>
                <a:cubicBezTo>
                  <a:pt x="3374143" y="53144"/>
                  <a:pt x="3369920" y="53989"/>
                  <a:pt x="3364853" y="54700"/>
                </a:cubicBezTo>
                <a:lnTo>
                  <a:pt x="3364853" y="61768"/>
                </a:lnTo>
                <a:lnTo>
                  <a:pt x="3383922" y="61768"/>
                </a:lnTo>
                <a:lnTo>
                  <a:pt x="3383922" y="124442"/>
                </a:lnTo>
                <a:lnTo>
                  <a:pt x="3359386" y="124442"/>
                </a:lnTo>
                <a:lnTo>
                  <a:pt x="3359386" y="133510"/>
                </a:lnTo>
                <a:lnTo>
                  <a:pt x="3417126" y="133510"/>
                </a:lnTo>
                <a:lnTo>
                  <a:pt x="3417126" y="124442"/>
                </a:lnTo>
                <a:lnTo>
                  <a:pt x="3394857" y="124442"/>
                </a:lnTo>
                <a:lnTo>
                  <a:pt x="3394857" y="48433"/>
                </a:lnTo>
                <a:close/>
                <a:moveTo>
                  <a:pt x="3148597" y="48433"/>
                </a:moveTo>
                <a:cubicBezTo>
                  <a:pt x="3145842" y="49944"/>
                  <a:pt x="3142775" y="51189"/>
                  <a:pt x="3139397" y="52167"/>
                </a:cubicBezTo>
                <a:cubicBezTo>
                  <a:pt x="3136019" y="53144"/>
                  <a:pt x="3131795" y="53989"/>
                  <a:pt x="3126729" y="54700"/>
                </a:cubicBezTo>
                <a:lnTo>
                  <a:pt x="3126729" y="61768"/>
                </a:lnTo>
                <a:lnTo>
                  <a:pt x="3145797" y="61768"/>
                </a:lnTo>
                <a:lnTo>
                  <a:pt x="3145797" y="124442"/>
                </a:lnTo>
                <a:lnTo>
                  <a:pt x="3121261" y="124442"/>
                </a:lnTo>
                <a:lnTo>
                  <a:pt x="3121261" y="133510"/>
                </a:lnTo>
                <a:lnTo>
                  <a:pt x="3179001" y="133510"/>
                </a:lnTo>
                <a:lnTo>
                  <a:pt x="3179001" y="124442"/>
                </a:lnTo>
                <a:lnTo>
                  <a:pt x="3156732" y="124442"/>
                </a:lnTo>
                <a:lnTo>
                  <a:pt x="3156732" y="48433"/>
                </a:lnTo>
                <a:close/>
                <a:moveTo>
                  <a:pt x="2986673" y="48433"/>
                </a:moveTo>
                <a:cubicBezTo>
                  <a:pt x="2983917" y="49944"/>
                  <a:pt x="2980850" y="51189"/>
                  <a:pt x="2977472" y="52167"/>
                </a:cubicBezTo>
                <a:cubicBezTo>
                  <a:pt x="2974093" y="53144"/>
                  <a:pt x="2969871" y="53989"/>
                  <a:pt x="2964803" y="54700"/>
                </a:cubicBezTo>
                <a:lnTo>
                  <a:pt x="2964803" y="61768"/>
                </a:lnTo>
                <a:lnTo>
                  <a:pt x="2983872" y="61768"/>
                </a:lnTo>
                <a:lnTo>
                  <a:pt x="2983872" y="124442"/>
                </a:lnTo>
                <a:lnTo>
                  <a:pt x="2959336" y="124442"/>
                </a:lnTo>
                <a:lnTo>
                  <a:pt x="2959336" y="133510"/>
                </a:lnTo>
                <a:lnTo>
                  <a:pt x="3017076" y="133510"/>
                </a:lnTo>
                <a:lnTo>
                  <a:pt x="3017076" y="124442"/>
                </a:lnTo>
                <a:lnTo>
                  <a:pt x="2994807" y="124442"/>
                </a:lnTo>
                <a:lnTo>
                  <a:pt x="2994807" y="48433"/>
                </a:lnTo>
                <a:close/>
                <a:moveTo>
                  <a:pt x="2748548" y="48433"/>
                </a:moveTo>
                <a:cubicBezTo>
                  <a:pt x="2745792" y="49944"/>
                  <a:pt x="2742725" y="51189"/>
                  <a:pt x="2739347" y="52167"/>
                </a:cubicBezTo>
                <a:cubicBezTo>
                  <a:pt x="2735968" y="53144"/>
                  <a:pt x="2731746" y="53989"/>
                  <a:pt x="2726679" y="54700"/>
                </a:cubicBezTo>
                <a:lnTo>
                  <a:pt x="2726679" y="61768"/>
                </a:lnTo>
                <a:lnTo>
                  <a:pt x="2745747" y="61768"/>
                </a:lnTo>
                <a:lnTo>
                  <a:pt x="2745747" y="124442"/>
                </a:lnTo>
                <a:lnTo>
                  <a:pt x="2721211" y="124442"/>
                </a:lnTo>
                <a:lnTo>
                  <a:pt x="2721211" y="133510"/>
                </a:lnTo>
                <a:lnTo>
                  <a:pt x="2778951" y="133510"/>
                </a:lnTo>
                <a:lnTo>
                  <a:pt x="2778951" y="124442"/>
                </a:lnTo>
                <a:lnTo>
                  <a:pt x="2756682" y="124442"/>
                </a:lnTo>
                <a:lnTo>
                  <a:pt x="2756682" y="48433"/>
                </a:lnTo>
                <a:close/>
                <a:moveTo>
                  <a:pt x="2672348" y="48433"/>
                </a:moveTo>
                <a:cubicBezTo>
                  <a:pt x="2669592" y="49944"/>
                  <a:pt x="2666525" y="51189"/>
                  <a:pt x="2663147" y="52167"/>
                </a:cubicBezTo>
                <a:cubicBezTo>
                  <a:pt x="2659769" y="53144"/>
                  <a:pt x="2655546" y="53989"/>
                  <a:pt x="2650479" y="54700"/>
                </a:cubicBezTo>
                <a:lnTo>
                  <a:pt x="2650479" y="61768"/>
                </a:lnTo>
                <a:lnTo>
                  <a:pt x="2669548" y="61768"/>
                </a:lnTo>
                <a:lnTo>
                  <a:pt x="2669548" y="124442"/>
                </a:lnTo>
                <a:lnTo>
                  <a:pt x="2645011" y="124442"/>
                </a:lnTo>
                <a:lnTo>
                  <a:pt x="2645011" y="133510"/>
                </a:lnTo>
                <a:lnTo>
                  <a:pt x="2702751" y="133510"/>
                </a:lnTo>
                <a:lnTo>
                  <a:pt x="2702751" y="124442"/>
                </a:lnTo>
                <a:lnTo>
                  <a:pt x="2680483" y="124442"/>
                </a:lnTo>
                <a:lnTo>
                  <a:pt x="2680483" y="48433"/>
                </a:lnTo>
                <a:close/>
                <a:moveTo>
                  <a:pt x="2348498" y="48433"/>
                </a:moveTo>
                <a:cubicBezTo>
                  <a:pt x="2345742" y="49944"/>
                  <a:pt x="2342675" y="51189"/>
                  <a:pt x="2339296" y="52167"/>
                </a:cubicBezTo>
                <a:cubicBezTo>
                  <a:pt x="2335918" y="53144"/>
                  <a:pt x="2331696" y="53989"/>
                  <a:pt x="2326628" y="54700"/>
                </a:cubicBezTo>
                <a:lnTo>
                  <a:pt x="2326628" y="61768"/>
                </a:lnTo>
                <a:lnTo>
                  <a:pt x="2345698" y="61768"/>
                </a:lnTo>
                <a:lnTo>
                  <a:pt x="2345698" y="124442"/>
                </a:lnTo>
                <a:lnTo>
                  <a:pt x="2321161" y="124442"/>
                </a:lnTo>
                <a:lnTo>
                  <a:pt x="2321161" y="133510"/>
                </a:lnTo>
                <a:lnTo>
                  <a:pt x="2378901" y="133510"/>
                </a:lnTo>
                <a:lnTo>
                  <a:pt x="2378901" y="124442"/>
                </a:lnTo>
                <a:lnTo>
                  <a:pt x="2356633" y="124442"/>
                </a:lnTo>
                <a:lnTo>
                  <a:pt x="2356633" y="48433"/>
                </a:lnTo>
                <a:close/>
                <a:moveTo>
                  <a:pt x="2034173" y="48433"/>
                </a:moveTo>
                <a:cubicBezTo>
                  <a:pt x="2031417" y="49944"/>
                  <a:pt x="2028350" y="51189"/>
                  <a:pt x="2024972" y="52167"/>
                </a:cubicBezTo>
                <a:cubicBezTo>
                  <a:pt x="2021593" y="53144"/>
                  <a:pt x="2017371" y="53989"/>
                  <a:pt x="2012303" y="54700"/>
                </a:cubicBezTo>
                <a:lnTo>
                  <a:pt x="2012303" y="61768"/>
                </a:lnTo>
                <a:lnTo>
                  <a:pt x="2031372" y="61768"/>
                </a:lnTo>
                <a:lnTo>
                  <a:pt x="2031372" y="124442"/>
                </a:lnTo>
                <a:lnTo>
                  <a:pt x="2006836" y="124442"/>
                </a:lnTo>
                <a:lnTo>
                  <a:pt x="2006836" y="133510"/>
                </a:lnTo>
                <a:lnTo>
                  <a:pt x="2064576" y="133510"/>
                </a:lnTo>
                <a:lnTo>
                  <a:pt x="2064576" y="124442"/>
                </a:lnTo>
                <a:lnTo>
                  <a:pt x="2042307" y="124442"/>
                </a:lnTo>
                <a:lnTo>
                  <a:pt x="2042307" y="48433"/>
                </a:lnTo>
                <a:close/>
                <a:moveTo>
                  <a:pt x="1957973" y="48433"/>
                </a:moveTo>
                <a:cubicBezTo>
                  <a:pt x="1955217" y="49944"/>
                  <a:pt x="1952150" y="51189"/>
                  <a:pt x="1948772" y="52167"/>
                </a:cubicBezTo>
                <a:cubicBezTo>
                  <a:pt x="1945393" y="53144"/>
                  <a:pt x="1941171" y="53989"/>
                  <a:pt x="1936103" y="54700"/>
                </a:cubicBezTo>
                <a:lnTo>
                  <a:pt x="1936103" y="61768"/>
                </a:lnTo>
                <a:lnTo>
                  <a:pt x="1955173" y="61768"/>
                </a:lnTo>
                <a:lnTo>
                  <a:pt x="1955173" y="124442"/>
                </a:lnTo>
                <a:lnTo>
                  <a:pt x="1930636" y="124442"/>
                </a:lnTo>
                <a:lnTo>
                  <a:pt x="1930636" y="133510"/>
                </a:lnTo>
                <a:lnTo>
                  <a:pt x="1988377" y="133510"/>
                </a:lnTo>
                <a:lnTo>
                  <a:pt x="1988377" y="124442"/>
                </a:lnTo>
                <a:lnTo>
                  <a:pt x="1966107" y="124442"/>
                </a:lnTo>
                <a:lnTo>
                  <a:pt x="1966107" y="48433"/>
                </a:lnTo>
                <a:close/>
                <a:moveTo>
                  <a:pt x="1719848" y="48433"/>
                </a:moveTo>
                <a:cubicBezTo>
                  <a:pt x="1717092" y="49944"/>
                  <a:pt x="1714025" y="51189"/>
                  <a:pt x="1710647" y="52167"/>
                </a:cubicBezTo>
                <a:cubicBezTo>
                  <a:pt x="1707268" y="53144"/>
                  <a:pt x="1703046" y="53989"/>
                  <a:pt x="1697978" y="54700"/>
                </a:cubicBezTo>
                <a:lnTo>
                  <a:pt x="1697978" y="61768"/>
                </a:lnTo>
                <a:lnTo>
                  <a:pt x="1717048" y="61768"/>
                </a:lnTo>
                <a:lnTo>
                  <a:pt x="1717048" y="124442"/>
                </a:lnTo>
                <a:lnTo>
                  <a:pt x="1692511" y="124442"/>
                </a:lnTo>
                <a:lnTo>
                  <a:pt x="1692511" y="133510"/>
                </a:lnTo>
                <a:lnTo>
                  <a:pt x="1750252" y="133510"/>
                </a:lnTo>
                <a:lnTo>
                  <a:pt x="1750252" y="124442"/>
                </a:lnTo>
                <a:lnTo>
                  <a:pt x="1727982" y="124442"/>
                </a:lnTo>
                <a:lnTo>
                  <a:pt x="1727982" y="48433"/>
                </a:lnTo>
                <a:close/>
                <a:moveTo>
                  <a:pt x="1481723" y="48433"/>
                </a:moveTo>
                <a:cubicBezTo>
                  <a:pt x="1478966" y="49944"/>
                  <a:pt x="1475900" y="51189"/>
                  <a:pt x="1472522" y="52167"/>
                </a:cubicBezTo>
                <a:cubicBezTo>
                  <a:pt x="1469143" y="53144"/>
                  <a:pt x="1464921" y="53989"/>
                  <a:pt x="1459853" y="54700"/>
                </a:cubicBezTo>
                <a:lnTo>
                  <a:pt x="1459853" y="61768"/>
                </a:lnTo>
                <a:lnTo>
                  <a:pt x="1478922" y="61768"/>
                </a:lnTo>
                <a:lnTo>
                  <a:pt x="1478922" y="124442"/>
                </a:lnTo>
                <a:lnTo>
                  <a:pt x="1454386" y="124442"/>
                </a:lnTo>
                <a:lnTo>
                  <a:pt x="1454386" y="133510"/>
                </a:lnTo>
                <a:lnTo>
                  <a:pt x="1512126" y="133510"/>
                </a:lnTo>
                <a:lnTo>
                  <a:pt x="1512126" y="124442"/>
                </a:lnTo>
                <a:lnTo>
                  <a:pt x="1489857" y="124442"/>
                </a:lnTo>
                <a:lnTo>
                  <a:pt x="1489857" y="48433"/>
                </a:lnTo>
                <a:close/>
                <a:moveTo>
                  <a:pt x="1395998" y="48433"/>
                </a:moveTo>
                <a:cubicBezTo>
                  <a:pt x="1393242" y="49944"/>
                  <a:pt x="1390175" y="51189"/>
                  <a:pt x="1386796" y="52167"/>
                </a:cubicBezTo>
                <a:cubicBezTo>
                  <a:pt x="1383418" y="53144"/>
                  <a:pt x="1379196" y="53989"/>
                  <a:pt x="1374128" y="54700"/>
                </a:cubicBezTo>
                <a:lnTo>
                  <a:pt x="1374128" y="61768"/>
                </a:lnTo>
                <a:lnTo>
                  <a:pt x="1393197" y="61768"/>
                </a:lnTo>
                <a:lnTo>
                  <a:pt x="1393197" y="124442"/>
                </a:lnTo>
                <a:lnTo>
                  <a:pt x="1368661" y="124442"/>
                </a:lnTo>
                <a:lnTo>
                  <a:pt x="1368661" y="133510"/>
                </a:lnTo>
                <a:lnTo>
                  <a:pt x="1426401" y="133510"/>
                </a:lnTo>
                <a:lnTo>
                  <a:pt x="1426401" y="124442"/>
                </a:lnTo>
                <a:lnTo>
                  <a:pt x="1404132" y="124442"/>
                </a:lnTo>
                <a:lnTo>
                  <a:pt x="1404132" y="48433"/>
                </a:lnTo>
                <a:close/>
                <a:moveTo>
                  <a:pt x="1319797" y="48433"/>
                </a:moveTo>
                <a:cubicBezTo>
                  <a:pt x="1317042" y="49944"/>
                  <a:pt x="1313975" y="51189"/>
                  <a:pt x="1310596" y="52167"/>
                </a:cubicBezTo>
                <a:cubicBezTo>
                  <a:pt x="1307218" y="53144"/>
                  <a:pt x="1302996" y="53989"/>
                  <a:pt x="1297928" y="54700"/>
                </a:cubicBezTo>
                <a:lnTo>
                  <a:pt x="1297928" y="61768"/>
                </a:lnTo>
                <a:lnTo>
                  <a:pt x="1316997" y="61768"/>
                </a:lnTo>
                <a:lnTo>
                  <a:pt x="1316997" y="124442"/>
                </a:lnTo>
                <a:lnTo>
                  <a:pt x="1292461" y="124442"/>
                </a:lnTo>
                <a:lnTo>
                  <a:pt x="1292461" y="133510"/>
                </a:lnTo>
                <a:lnTo>
                  <a:pt x="1350201" y="133510"/>
                </a:lnTo>
                <a:lnTo>
                  <a:pt x="1350201" y="124442"/>
                </a:lnTo>
                <a:lnTo>
                  <a:pt x="1327932" y="124442"/>
                </a:lnTo>
                <a:lnTo>
                  <a:pt x="1327932" y="48433"/>
                </a:lnTo>
                <a:close/>
                <a:moveTo>
                  <a:pt x="1243597" y="48433"/>
                </a:moveTo>
                <a:cubicBezTo>
                  <a:pt x="1240841" y="49944"/>
                  <a:pt x="1237775" y="51189"/>
                  <a:pt x="1234396" y="52167"/>
                </a:cubicBezTo>
                <a:cubicBezTo>
                  <a:pt x="1231018" y="53144"/>
                  <a:pt x="1226796" y="53989"/>
                  <a:pt x="1221728" y="54700"/>
                </a:cubicBezTo>
                <a:lnTo>
                  <a:pt x="1221728" y="61768"/>
                </a:lnTo>
                <a:lnTo>
                  <a:pt x="1240797" y="61768"/>
                </a:lnTo>
                <a:lnTo>
                  <a:pt x="1240797" y="124442"/>
                </a:lnTo>
                <a:lnTo>
                  <a:pt x="1216261" y="124442"/>
                </a:lnTo>
                <a:lnTo>
                  <a:pt x="1216261" y="133510"/>
                </a:lnTo>
                <a:lnTo>
                  <a:pt x="1274001" y="133510"/>
                </a:lnTo>
                <a:lnTo>
                  <a:pt x="1274001" y="124442"/>
                </a:lnTo>
                <a:lnTo>
                  <a:pt x="1251732" y="124442"/>
                </a:lnTo>
                <a:lnTo>
                  <a:pt x="1251732" y="48433"/>
                </a:lnTo>
                <a:close/>
                <a:moveTo>
                  <a:pt x="1005472" y="48433"/>
                </a:moveTo>
                <a:cubicBezTo>
                  <a:pt x="1002716" y="49944"/>
                  <a:pt x="999649" y="51189"/>
                  <a:pt x="996271" y="52167"/>
                </a:cubicBezTo>
                <a:cubicBezTo>
                  <a:pt x="992893" y="53144"/>
                  <a:pt x="988670" y="53989"/>
                  <a:pt x="983603" y="54700"/>
                </a:cubicBezTo>
                <a:lnTo>
                  <a:pt x="983603" y="61768"/>
                </a:lnTo>
                <a:lnTo>
                  <a:pt x="1002672" y="61768"/>
                </a:lnTo>
                <a:lnTo>
                  <a:pt x="1002672" y="124442"/>
                </a:lnTo>
                <a:lnTo>
                  <a:pt x="978136" y="124442"/>
                </a:lnTo>
                <a:lnTo>
                  <a:pt x="978136" y="133510"/>
                </a:lnTo>
                <a:lnTo>
                  <a:pt x="1035876" y="133510"/>
                </a:lnTo>
                <a:lnTo>
                  <a:pt x="1035876" y="124442"/>
                </a:lnTo>
                <a:lnTo>
                  <a:pt x="1013607" y="124442"/>
                </a:lnTo>
                <a:lnTo>
                  <a:pt x="1013607" y="48433"/>
                </a:lnTo>
                <a:close/>
                <a:moveTo>
                  <a:pt x="919747" y="48433"/>
                </a:moveTo>
                <a:cubicBezTo>
                  <a:pt x="916991" y="49944"/>
                  <a:pt x="913924" y="51189"/>
                  <a:pt x="910546" y="52167"/>
                </a:cubicBezTo>
                <a:cubicBezTo>
                  <a:pt x="907168" y="53144"/>
                  <a:pt x="902945" y="53989"/>
                  <a:pt x="897878" y="54700"/>
                </a:cubicBezTo>
                <a:lnTo>
                  <a:pt x="897878" y="61768"/>
                </a:lnTo>
                <a:lnTo>
                  <a:pt x="916947" y="61768"/>
                </a:lnTo>
                <a:lnTo>
                  <a:pt x="916947" y="124442"/>
                </a:lnTo>
                <a:lnTo>
                  <a:pt x="892411" y="124442"/>
                </a:lnTo>
                <a:lnTo>
                  <a:pt x="892411" y="133510"/>
                </a:lnTo>
                <a:lnTo>
                  <a:pt x="950151" y="133510"/>
                </a:lnTo>
                <a:lnTo>
                  <a:pt x="950151" y="124442"/>
                </a:lnTo>
                <a:lnTo>
                  <a:pt x="927882" y="124442"/>
                </a:lnTo>
                <a:lnTo>
                  <a:pt x="927882" y="48433"/>
                </a:lnTo>
                <a:close/>
                <a:moveTo>
                  <a:pt x="605422" y="48433"/>
                </a:moveTo>
                <a:cubicBezTo>
                  <a:pt x="602666" y="49944"/>
                  <a:pt x="599599" y="51189"/>
                  <a:pt x="596221" y="52167"/>
                </a:cubicBezTo>
                <a:cubicBezTo>
                  <a:pt x="592843" y="53144"/>
                  <a:pt x="588620" y="53989"/>
                  <a:pt x="583553" y="54700"/>
                </a:cubicBezTo>
                <a:lnTo>
                  <a:pt x="583553" y="61768"/>
                </a:lnTo>
                <a:lnTo>
                  <a:pt x="602622" y="61768"/>
                </a:lnTo>
                <a:lnTo>
                  <a:pt x="602622" y="124442"/>
                </a:lnTo>
                <a:lnTo>
                  <a:pt x="578086" y="124442"/>
                </a:lnTo>
                <a:lnTo>
                  <a:pt x="578086" y="133510"/>
                </a:lnTo>
                <a:lnTo>
                  <a:pt x="635826" y="133510"/>
                </a:lnTo>
                <a:lnTo>
                  <a:pt x="635826" y="124442"/>
                </a:lnTo>
                <a:lnTo>
                  <a:pt x="613557" y="124442"/>
                </a:lnTo>
                <a:lnTo>
                  <a:pt x="613557" y="48433"/>
                </a:lnTo>
                <a:close/>
                <a:moveTo>
                  <a:pt x="529222" y="48433"/>
                </a:moveTo>
                <a:cubicBezTo>
                  <a:pt x="526466" y="49944"/>
                  <a:pt x="523399" y="51189"/>
                  <a:pt x="520021" y="52167"/>
                </a:cubicBezTo>
                <a:cubicBezTo>
                  <a:pt x="516643" y="53144"/>
                  <a:pt x="512420" y="53989"/>
                  <a:pt x="507353" y="54700"/>
                </a:cubicBezTo>
                <a:lnTo>
                  <a:pt x="507353" y="61768"/>
                </a:lnTo>
                <a:lnTo>
                  <a:pt x="526422" y="61768"/>
                </a:lnTo>
                <a:lnTo>
                  <a:pt x="526422" y="124442"/>
                </a:lnTo>
                <a:lnTo>
                  <a:pt x="501886" y="124442"/>
                </a:lnTo>
                <a:lnTo>
                  <a:pt x="501886" y="133510"/>
                </a:lnTo>
                <a:lnTo>
                  <a:pt x="559626" y="133510"/>
                </a:lnTo>
                <a:lnTo>
                  <a:pt x="559626" y="124442"/>
                </a:lnTo>
                <a:lnTo>
                  <a:pt x="537357" y="124442"/>
                </a:lnTo>
                <a:lnTo>
                  <a:pt x="537357" y="48433"/>
                </a:lnTo>
                <a:close/>
                <a:moveTo>
                  <a:pt x="11720830" y="46833"/>
                </a:moveTo>
                <a:cubicBezTo>
                  <a:pt x="11711318" y="46833"/>
                  <a:pt x="11703850" y="50566"/>
                  <a:pt x="11698427" y="58034"/>
                </a:cubicBezTo>
                <a:cubicBezTo>
                  <a:pt x="11693004" y="65502"/>
                  <a:pt x="11690292" y="76392"/>
                  <a:pt x="11690292" y="90705"/>
                </a:cubicBezTo>
                <a:cubicBezTo>
                  <a:pt x="11690292" y="104929"/>
                  <a:pt x="11693004" y="115886"/>
                  <a:pt x="11698427" y="123575"/>
                </a:cubicBezTo>
                <a:cubicBezTo>
                  <a:pt x="11703850" y="131265"/>
                  <a:pt x="11711318" y="135110"/>
                  <a:pt x="11720830" y="135110"/>
                </a:cubicBezTo>
                <a:cubicBezTo>
                  <a:pt x="11730342" y="135110"/>
                  <a:pt x="11737811" y="131265"/>
                  <a:pt x="11743233" y="123575"/>
                </a:cubicBezTo>
                <a:cubicBezTo>
                  <a:pt x="11748656" y="115886"/>
                  <a:pt x="11751368" y="104929"/>
                  <a:pt x="11751368" y="90705"/>
                </a:cubicBezTo>
                <a:cubicBezTo>
                  <a:pt x="11751368" y="76392"/>
                  <a:pt x="11748656" y="65502"/>
                  <a:pt x="11743233" y="58034"/>
                </a:cubicBezTo>
                <a:cubicBezTo>
                  <a:pt x="11737811" y="50566"/>
                  <a:pt x="11730342" y="46833"/>
                  <a:pt x="11720830" y="46833"/>
                </a:cubicBezTo>
                <a:close/>
                <a:moveTo>
                  <a:pt x="11558905" y="46833"/>
                </a:moveTo>
                <a:cubicBezTo>
                  <a:pt x="11549393" y="46833"/>
                  <a:pt x="11541925" y="50566"/>
                  <a:pt x="11536502" y="58034"/>
                </a:cubicBezTo>
                <a:cubicBezTo>
                  <a:pt x="11531079" y="65502"/>
                  <a:pt x="11528367" y="76392"/>
                  <a:pt x="11528367" y="90705"/>
                </a:cubicBezTo>
                <a:cubicBezTo>
                  <a:pt x="11528367" y="104929"/>
                  <a:pt x="11531079" y="115886"/>
                  <a:pt x="11536502" y="123575"/>
                </a:cubicBezTo>
                <a:cubicBezTo>
                  <a:pt x="11541925" y="131265"/>
                  <a:pt x="11549393" y="135110"/>
                  <a:pt x="11558905" y="135110"/>
                </a:cubicBezTo>
                <a:cubicBezTo>
                  <a:pt x="11568417" y="135110"/>
                  <a:pt x="11575886" y="131265"/>
                  <a:pt x="11581308" y="123575"/>
                </a:cubicBezTo>
                <a:cubicBezTo>
                  <a:pt x="11586730" y="115886"/>
                  <a:pt x="11589442" y="104929"/>
                  <a:pt x="11589443" y="90705"/>
                </a:cubicBezTo>
                <a:cubicBezTo>
                  <a:pt x="11589442" y="76392"/>
                  <a:pt x="11586730" y="65502"/>
                  <a:pt x="11581308" y="58034"/>
                </a:cubicBezTo>
                <a:cubicBezTo>
                  <a:pt x="11575886" y="50566"/>
                  <a:pt x="11568417" y="46833"/>
                  <a:pt x="11558905" y="46833"/>
                </a:cubicBezTo>
                <a:close/>
                <a:moveTo>
                  <a:pt x="11406505" y="46833"/>
                </a:moveTo>
                <a:cubicBezTo>
                  <a:pt x="11396993" y="46833"/>
                  <a:pt x="11389525" y="50566"/>
                  <a:pt x="11384102" y="58034"/>
                </a:cubicBezTo>
                <a:cubicBezTo>
                  <a:pt x="11378679" y="65502"/>
                  <a:pt x="11375967" y="76392"/>
                  <a:pt x="11375967" y="90705"/>
                </a:cubicBezTo>
                <a:cubicBezTo>
                  <a:pt x="11375967" y="104929"/>
                  <a:pt x="11378679" y="115886"/>
                  <a:pt x="11384102" y="123575"/>
                </a:cubicBezTo>
                <a:cubicBezTo>
                  <a:pt x="11389525" y="131265"/>
                  <a:pt x="11396993" y="135110"/>
                  <a:pt x="11406505" y="135110"/>
                </a:cubicBezTo>
                <a:cubicBezTo>
                  <a:pt x="11416017" y="135110"/>
                  <a:pt x="11423486" y="131265"/>
                  <a:pt x="11428908" y="123575"/>
                </a:cubicBezTo>
                <a:cubicBezTo>
                  <a:pt x="11434330" y="115886"/>
                  <a:pt x="11437043" y="104929"/>
                  <a:pt x="11437043" y="90705"/>
                </a:cubicBezTo>
                <a:cubicBezTo>
                  <a:pt x="11437043" y="76392"/>
                  <a:pt x="11434330" y="65502"/>
                  <a:pt x="11428908" y="58034"/>
                </a:cubicBezTo>
                <a:cubicBezTo>
                  <a:pt x="11423486" y="50566"/>
                  <a:pt x="11416017" y="46833"/>
                  <a:pt x="11406505" y="46833"/>
                </a:cubicBezTo>
                <a:close/>
                <a:moveTo>
                  <a:pt x="11320780" y="46833"/>
                </a:moveTo>
                <a:cubicBezTo>
                  <a:pt x="11311268" y="46833"/>
                  <a:pt x="11303800" y="50566"/>
                  <a:pt x="11298377" y="58034"/>
                </a:cubicBezTo>
                <a:cubicBezTo>
                  <a:pt x="11292954" y="65502"/>
                  <a:pt x="11290242" y="76392"/>
                  <a:pt x="11290242" y="90705"/>
                </a:cubicBezTo>
                <a:cubicBezTo>
                  <a:pt x="11290242" y="104929"/>
                  <a:pt x="11292954" y="115886"/>
                  <a:pt x="11298377" y="123575"/>
                </a:cubicBezTo>
                <a:cubicBezTo>
                  <a:pt x="11303800" y="131265"/>
                  <a:pt x="11311268" y="135110"/>
                  <a:pt x="11320780" y="135110"/>
                </a:cubicBezTo>
                <a:cubicBezTo>
                  <a:pt x="11330292" y="135110"/>
                  <a:pt x="11337759" y="131265"/>
                  <a:pt x="11343183" y="123575"/>
                </a:cubicBezTo>
                <a:cubicBezTo>
                  <a:pt x="11348605" y="115886"/>
                  <a:pt x="11351317" y="104929"/>
                  <a:pt x="11351317" y="90705"/>
                </a:cubicBezTo>
                <a:cubicBezTo>
                  <a:pt x="11351317" y="76392"/>
                  <a:pt x="11348605" y="65502"/>
                  <a:pt x="11343183" y="58034"/>
                </a:cubicBezTo>
                <a:cubicBezTo>
                  <a:pt x="11337759" y="50566"/>
                  <a:pt x="11330292" y="46833"/>
                  <a:pt x="11320780" y="46833"/>
                </a:cubicBezTo>
                <a:close/>
                <a:moveTo>
                  <a:pt x="11244580" y="46833"/>
                </a:moveTo>
                <a:cubicBezTo>
                  <a:pt x="11235068" y="46833"/>
                  <a:pt x="11227600" y="50566"/>
                  <a:pt x="11222177" y="58034"/>
                </a:cubicBezTo>
                <a:cubicBezTo>
                  <a:pt x="11216754" y="65502"/>
                  <a:pt x="11214042" y="76392"/>
                  <a:pt x="11214042" y="90705"/>
                </a:cubicBezTo>
                <a:cubicBezTo>
                  <a:pt x="11214042" y="104929"/>
                  <a:pt x="11216754" y="115886"/>
                  <a:pt x="11222177" y="123575"/>
                </a:cubicBezTo>
                <a:cubicBezTo>
                  <a:pt x="11227600" y="131265"/>
                  <a:pt x="11235068" y="135110"/>
                  <a:pt x="11244580" y="135110"/>
                </a:cubicBezTo>
                <a:cubicBezTo>
                  <a:pt x="11254092" y="135110"/>
                  <a:pt x="11261559" y="131265"/>
                  <a:pt x="11266982" y="123575"/>
                </a:cubicBezTo>
                <a:cubicBezTo>
                  <a:pt x="11272405" y="115886"/>
                  <a:pt x="11275117" y="104929"/>
                  <a:pt x="11275117" y="90705"/>
                </a:cubicBezTo>
                <a:cubicBezTo>
                  <a:pt x="11275117" y="76392"/>
                  <a:pt x="11272405" y="65502"/>
                  <a:pt x="11266982" y="58034"/>
                </a:cubicBezTo>
                <a:cubicBezTo>
                  <a:pt x="11261559" y="50566"/>
                  <a:pt x="11254092" y="46833"/>
                  <a:pt x="11244580" y="46833"/>
                </a:cubicBezTo>
                <a:close/>
                <a:moveTo>
                  <a:pt x="11168380" y="46833"/>
                </a:moveTo>
                <a:cubicBezTo>
                  <a:pt x="11158868" y="46833"/>
                  <a:pt x="11151400" y="50566"/>
                  <a:pt x="11145977" y="58034"/>
                </a:cubicBezTo>
                <a:cubicBezTo>
                  <a:pt x="11140554" y="65502"/>
                  <a:pt x="11137842" y="76392"/>
                  <a:pt x="11137842" y="90705"/>
                </a:cubicBezTo>
                <a:cubicBezTo>
                  <a:pt x="11137842" y="104929"/>
                  <a:pt x="11140554" y="115886"/>
                  <a:pt x="11145977" y="123575"/>
                </a:cubicBezTo>
                <a:cubicBezTo>
                  <a:pt x="11151400" y="131265"/>
                  <a:pt x="11158868" y="135110"/>
                  <a:pt x="11168380" y="135110"/>
                </a:cubicBezTo>
                <a:cubicBezTo>
                  <a:pt x="11177892" y="135110"/>
                  <a:pt x="11185359" y="131265"/>
                  <a:pt x="11190782" y="123575"/>
                </a:cubicBezTo>
                <a:cubicBezTo>
                  <a:pt x="11196205" y="115886"/>
                  <a:pt x="11198917" y="104929"/>
                  <a:pt x="11198917" y="90705"/>
                </a:cubicBezTo>
                <a:cubicBezTo>
                  <a:pt x="11198917" y="76392"/>
                  <a:pt x="11196205" y="65502"/>
                  <a:pt x="11190782" y="58034"/>
                </a:cubicBezTo>
                <a:cubicBezTo>
                  <a:pt x="11185359" y="50566"/>
                  <a:pt x="11177892" y="46833"/>
                  <a:pt x="11168380" y="46833"/>
                </a:cubicBezTo>
                <a:close/>
                <a:moveTo>
                  <a:pt x="10930255" y="46833"/>
                </a:moveTo>
                <a:cubicBezTo>
                  <a:pt x="10920743" y="46833"/>
                  <a:pt x="10913275" y="50566"/>
                  <a:pt x="10907852" y="58034"/>
                </a:cubicBezTo>
                <a:cubicBezTo>
                  <a:pt x="10902429" y="65502"/>
                  <a:pt x="10899717" y="76392"/>
                  <a:pt x="10899717" y="90705"/>
                </a:cubicBezTo>
                <a:cubicBezTo>
                  <a:pt x="10899717" y="104929"/>
                  <a:pt x="10902429" y="115886"/>
                  <a:pt x="10907852" y="123575"/>
                </a:cubicBezTo>
                <a:cubicBezTo>
                  <a:pt x="10913275" y="131265"/>
                  <a:pt x="10920743" y="135110"/>
                  <a:pt x="10930255" y="135110"/>
                </a:cubicBezTo>
                <a:cubicBezTo>
                  <a:pt x="10939767" y="135110"/>
                  <a:pt x="10947236" y="131265"/>
                  <a:pt x="10952657" y="123575"/>
                </a:cubicBezTo>
                <a:cubicBezTo>
                  <a:pt x="10958080" y="115886"/>
                  <a:pt x="10960792" y="104929"/>
                  <a:pt x="10960792" y="90705"/>
                </a:cubicBezTo>
                <a:cubicBezTo>
                  <a:pt x="10960792" y="76392"/>
                  <a:pt x="10958080" y="65502"/>
                  <a:pt x="10952657" y="58034"/>
                </a:cubicBezTo>
                <a:cubicBezTo>
                  <a:pt x="10947236" y="50566"/>
                  <a:pt x="10939767" y="46833"/>
                  <a:pt x="10930255" y="46833"/>
                </a:cubicBezTo>
                <a:close/>
                <a:moveTo>
                  <a:pt x="10768330" y="46833"/>
                </a:moveTo>
                <a:cubicBezTo>
                  <a:pt x="10758818" y="46833"/>
                  <a:pt x="10751350" y="50566"/>
                  <a:pt x="10745927" y="58034"/>
                </a:cubicBezTo>
                <a:cubicBezTo>
                  <a:pt x="10740504" y="65502"/>
                  <a:pt x="10737792" y="76392"/>
                  <a:pt x="10737792" y="90705"/>
                </a:cubicBezTo>
                <a:cubicBezTo>
                  <a:pt x="10737792" y="104929"/>
                  <a:pt x="10740504" y="115886"/>
                  <a:pt x="10745927" y="123575"/>
                </a:cubicBezTo>
                <a:cubicBezTo>
                  <a:pt x="10751350" y="131265"/>
                  <a:pt x="10758818" y="135110"/>
                  <a:pt x="10768330" y="135110"/>
                </a:cubicBezTo>
                <a:cubicBezTo>
                  <a:pt x="10777842" y="135110"/>
                  <a:pt x="10785309" y="131265"/>
                  <a:pt x="10790732" y="123575"/>
                </a:cubicBezTo>
                <a:cubicBezTo>
                  <a:pt x="10796155" y="115886"/>
                  <a:pt x="10798867" y="104929"/>
                  <a:pt x="10798867" y="90705"/>
                </a:cubicBezTo>
                <a:cubicBezTo>
                  <a:pt x="10798867" y="76392"/>
                  <a:pt x="10796155" y="65502"/>
                  <a:pt x="10790732" y="58034"/>
                </a:cubicBezTo>
                <a:cubicBezTo>
                  <a:pt x="10785309" y="50566"/>
                  <a:pt x="10777842" y="46833"/>
                  <a:pt x="10768330" y="46833"/>
                </a:cubicBezTo>
                <a:close/>
                <a:moveTo>
                  <a:pt x="10692130" y="46833"/>
                </a:moveTo>
                <a:cubicBezTo>
                  <a:pt x="10682618" y="46833"/>
                  <a:pt x="10675150" y="50566"/>
                  <a:pt x="10669727" y="58034"/>
                </a:cubicBezTo>
                <a:cubicBezTo>
                  <a:pt x="10664304" y="65502"/>
                  <a:pt x="10661592" y="76392"/>
                  <a:pt x="10661592" y="90705"/>
                </a:cubicBezTo>
                <a:cubicBezTo>
                  <a:pt x="10661592" y="104929"/>
                  <a:pt x="10664304" y="115886"/>
                  <a:pt x="10669727" y="123575"/>
                </a:cubicBezTo>
                <a:cubicBezTo>
                  <a:pt x="10675150" y="131265"/>
                  <a:pt x="10682618" y="135110"/>
                  <a:pt x="10692130" y="135110"/>
                </a:cubicBezTo>
                <a:cubicBezTo>
                  <a:pt x="10701642" y="135110"/>
                  <a:pt x="10709109" y="131265"/>
                  <a:pt x="10714532" y="123575"/>
                </a:cubicBezTo>
                <a:cubicBezTo>
                  <a:pt x="10719955" y="115886"/>
                  <a:pt x="10722667" y="104929"/>
                  <a:pt x="10722667" y="90705"/>
                </a:cubicBezTo>
                <a:cubicBezTo>
                  <a:pt x="10722667" y="76392"/>
                  <a:pt x="10719955" y="65502"/>
                  <a:pt x="10714532" y="58034"/>
                </a:cubicBezTo>
                <a:cubicBezTo>
                  <a:pt x="10709109" y="50566"/>
                  <a:pt x="10701642" y="46833"/>
                  <a:pt x="10692130" y="46833"/>
                </a:cubicBezTo>
                <a:close/>
                <a:moveTo>
                  <a:pt x="10454005" y="46833"/>
                </a:moveTo>
                <a:cubicBezTo>
                  <a:pt x="10444493" y="46833"/>
                  <a:pt x="10437025" y="50566"/>
                  <a:pt x="10431602" y="58034"/>
                </a:cubicBezTo>
                <a:cubicBezTo>
                  <a:pt x="10426179" y="65502"/>
                  <a:pt x="10423467" y="76392"/>
                  <a:pt x="10423467" y="90705"/>
                </a:cubicBezTo>
                <a:cubicBezTo>
                  <a:pt x="10423467" y="104929"/>
                  <a:pt x="10426179" y="115886"/>
                  <a:pt x="10431602" y="123575"/>
                </a:cubicBezTo>
                <a:cubicBezTo>
                  <a:pt x="10437025" y="131265"/>
                  <a:pt x="10444493" y="135110"/>
                  <a:pt x="10454005" y="135110"/>
                </a:cubicBezTo>
                <a:cubicBezTo>
                  <a:pt x="10463517" y="135110"/>
                  <a:pt x="10470984" y="131265"/>
                  <a:pt x="10476407" y="123575"/>
                </a:cubicBezTo>
                <a:cubicBezTo>
                  <a:pt x="10481830" y="115886"/>
                  <a:pt x="10484542" y="104929"/>
                  <a:pt x="10484542" y="90705"/>
                </a:cubicBezTo>
                <a:cubicBezTo>
                  <a:pt x="10484542" y="76392"/>
                  <a:pt x="10481830" y="65502"/>
                  <a:pt x="10476407" y="58034"/>
                </a:cubicBezTo>
                <a:cubicBezTo>
                  <a:pt x="10470984" y="50566"/>
                  <a:pt x="10463517" y="46833"/>
                  <a:pt x="10454005" y="46833"/>
                </a:cubicBezTo>
                <a:close/>
                <a:moveTo>
                  <a:pt x="10139681" y="46833"/>
                </a:moveTo>
                <a:cubicBezTo>
                  <a:pt x="10130169" y="46833"/>
                  <a:pt x="10122701" y="50566"/>
                  <a:pt x="10117279" y="58034"/>
                </a:cubicBezTo>
                <a:cubicBezTo>
                  <a:pt x="10111855" y="65502"/>
                  <a:pt x="10109145" y="76392"/>
                  <a:pt x="10109145" y="90705"/>
                </a:cubicBezTo>
                <a:cubicBezTo>
                  <a:pt x="10109145" y="104929"/>
                  <a:pt x="10111855" y="115886"/>
                  <a:pt x="10117279" y="123575"/>
                </a:cubicBezTo>
                <a:cubicBezTo>
                  <a:pt x="10122701" y="131265"/>
                  <a:pt x="10130169" y="135110"/>
                  <a:pt x="10139681" y="135110"/>
                </a:cubicBezTo>
                <a:cubicBezTo>
                  <a:pt x="10149194" y="135110"/>
                  <a:pt x="10156661" y="131265"/>
                  <a:pt x="10162085" y="123575"/>
                </a:cubicBezTo>
                <a:cubicBezTo>
                  <a:pt x="10167506" y="115886"/>
                  <a:pt x="10170219" y="104929"/>
                  <a:pt x="10170219" y="90705"/>
                </a:cubicBezTo>
                <a:cubicBezTo>
                  <a:pt x="10170219" y="76392"/>
                  <a:pt x="10167506" y="65502"/>
                  <a:pt x="10162085" y="58034"/>
                </a:cubicBezTo>
                <a:cubicBezTo>
                  <a:pt x="10156661" y="50566"/>
                  <a:pt x="10149194" y="46833"/>
                  <a:pt x="10139681" y="46833"/>
                </a:cubicBezTo>
                <a:close/>
                <a:moveTo>
                  <a:pt x="10053956" y="46833"/>
                </a:moveTo>
                <a:cubicBezTo>
                  <a:pt x="10044444" y="46833"/>
                  <a:pt x="10036976" y="50566"/>
                  <a:pt x="10031554" y="58034"/>
                </a:cubicBezTo>
                <a:cubicBezTo>
                  <a:pt x="10026130" y="65502"/>
                  <a:pt x="10023420" y="76392"/>
                  <a:pt x="10023420" y="90705"/>
                </a:cubicBezTo>
                <a:cubicBezTo>
                  <a:pt x="10023420" y="104929"/>
                  <a:pt x="10026130" y="115886"/>
                  <a:pt x="10031554" y="123575"/>
                </a:cubicBezTo>
                <a:cubicBezTo>
                  <a:pt x="10036976" y="131265"/>
                  <a:pt x="10044444" y="135110"/>
                  <a:pt x="10053956" y="135110"/>
                </a:cubicBezTo>
                <a:cubicBezTo>
                  <a:pt x="10063469" y="135110"/>
                  <a:pt x="10070936" y="131265"/>
                  <a:pt x="10076360" y="123575"/>
                </a:cubicBezTo>
                <a:cubicBezTo>
                  <a:pt x="10081781" y="115886"/>
                  <a:pt x="10084494" y="104929"/>
                  <a:pt x="10084494" y="90705"/>
                </a:cubicBezTo>
                <a:cubicBezTo>
                  <a:pt x="10084494" y="76392"/>
                  <a:pt x="10081781" y="65502"/>
                  <a:pt x="10076360" y="58034"/>
                </a:cubicBezTo>
                <a:cubicBezTo>
                  <a:pt x="10070936" y="50566"/>
                  <a:pt x="10063469" y="46833"/>
                  <a:pt x="10053956" y="46833"/>
                </a:cubicBezTo>
                <a:close/>
                <a:moveTo>
                  <a:pt x="9968231" y="46833"/>
                </a:moveTo>
                <a:cubicBezTo>
                  <a:pt x="9958719" y="46833"/>
                  <a:pt x="9951251" y="50566"/>
                  <a:pt x="9945828" y="58034"/>
                </a:cubicBezTo>
                <a:cubicBezTo>
                  <a:pt x="9940405" y="65502"/>
                  <a:pt x="9937694" y="76392"/>
                  <a:pt x="9937694" y="90705"/>
                </a:cubicBezTo>
                <a:cubicBezTo>
                  <a:pt x="9937694" y="104929"/>
                  <a:pt x="9940405" y="115886"/>
                  <a:pt x="9945828" y="123575"/>
                </a:cubicBezTo>
                <a:cubicBezTo>
                  <a:pt x="9951251" y="131265"/>
                  <a:pt x="9958719" y="135110"/>
                  <a:pt x="9968231" y="135110"/>
                </a:cubicBezTo>
                <a:cubicBezTo>
                  <a:pt x="9977742" y="135110"/>
                  <a:pt x="9985211" y="131265"/>
                  <a:pt x="9990633" y="123575"/>
                </a:cubicBezTo>
                <a:cubicBezTo>
                  <a:pt x="9996056" y="115886"/>
                  <a:pt x="9998768" y="104929"/>
                  <a:pt x="9998768" y="90705"/>
                </a:cubicBezTo>
                <a:cubicBezTo>
                  <a:pt x="9998768" y="76392"/>
                  <a:pt x="9996056" y="65502"/>
                  <a:pt x="9990633" y="58034"/>
                </a:cubicBezTo>
                <a:cubicBezTo>
                  <a:pt x="9985211" y="50566"/>
                  <a:pt x="9977742" y="46833"/>
                  <a:pt x="9968231" y="46833"/>
                </a:cubicBezTo>
                <a:close/>
                <a:moveTo>
                  <a:pt x="9730106" y="46833"/>
                </a:moveTo>
                <a:cubicBezTo>
                  <a:pt x="9720594" y="46833"/>
                  <a:pt x="9713125" y="50566"/>
                  <a:pt x="9707703" y="58034"/>
                </a:cubicBezTo>
                <a:cubicBezTo>
                  <a:pt x="9702280" y="65502"/>
                  <a:pt x="9699569" y="76392"/>
                  <a:pt x="9699569" y="90705"/>
                </a:cubicBezTo>
                <a:cubicBezTo>
                  <a:pt x="9699569" y="104929"/>
                  <a:pt x="9702280" y="115886"/>
                  <a:pt x="9707703" y="123575"/>
                </a:cubicBezTo>
                <a:cubicBezTo>
                  <a:pt x="9713125" y="131265"/>
                  <a:pt x="9720594" y="135110"/>
                  <a:pt x="9730106" y="135110"/>
                </a:cubicBezTo>
                <a:cubicBezTo>
                  <a:pt x="9739617" y="135110"/>
                  <a:pt x="9747085" y="131265"/>
                  <a:pt x="9752508" y="123575"/>
                </a:cubicBezTo>
                <a:cubicBezTo>
                  <a:pt x="9757931" y="115886"/>
                  <a:pt x="9760643" y="104929"/>
                  <a:pt x="9760643" y="90705"/>
                </a:cubicBezTo>
                <a:cubicBezTo>
                  <a:pt x="9760643" y="76392"/>
                  <a:pt x="9757931" y="65502"/>
                  <a:pt x="9752508" y="58034"/>
                </a:cubicBezTo>
                <a:cubicBezTo>
                  <a:pt x="9747085" y="50566"/>
                  <a:pt x="9739617" y="46833"/>
                  <a:pt x="9730106" y="46833"/>
                </a:cubicBezTo>
                <a:close/>
                <a:moveTo>
                  <a:pt x="9577706" y="46833"/>
                </a:moveTo>
                <a:cubicBezTo>
                  <a:pt x="9568193" y="46833"/>
                  <a:pt x="9560725" y="50566"/>
                  <a:pt x="9555303" y="58034"/>
                </a:cubicBezTo>
                <a:cubicBezTo>
                  <a:pt x="9549879" y="65502"/>
                  <a:pt x="9547169" y="76392"/>
                  <a:pt x="9547169" y="90705"/>
                </a:cubicBezTo>
                <a:cubicBezTo>
                  <a:pt x="9547169" y="104929"/>
                  <a:pt x="9549879" y="115886"/>
                  <a:pt x="9555303" y="123575"/>
                </a:cubicBezTo>
                <a:cubicBezTo>
                  <a:pt x="9560725" y="131265"/>
                  <a:pt x="9568193" y="135110"/>
                  <a:pt x="9577706" y="135110"/>
                </a:cubicBezTo>
                <a:cubicBezTo>
                  <a:pt x="9587217" y="135110"/>
                  <a:pt x="9594685" y="131265"/>
                  <a:pt x="9600108" y="123575"/>
                </a:cubicBezTo>
                <a:cubicBezTo>
                  <a:pt x="9605531" y="115886"/>
                  <a:pt x="9608243" y="104929"/>
                  <a:pt x="9608243" y="90705"/>
                </a:cubicBezTo>
                <a:cubicBezTo>
                  <a:pt x="9608243" y="76392"/>
                  <a:pt x="9605531" y="65502"/>
                  <a:pt x="9600108" y="58034"/>
                </a:cubicBezTo>
                <a:cubicBezTo>
                  <a:pt x="9594685" y="50566"/>
                  <a:pt x="9587217" y="46833"/>
                  <a:pt x="9577706" y="46833"/>
                </a:cubicBezTo>
                <a:close/>
                <a:moveTo>
                  <a:pt x="9415780" y="46833"/>
                </a:moveTo>
                <a:cubicBezTo>
                  <a:pt x="9406267" y="46833"/>
                  <a:pt x="9398800" y="50566"/>
                  <a:pt x="9393377" y="58034"/>
                </a:cubicBezTo>
                <a:cubicBezTo>
                  <a:pt x="9387954" y="65502"/>
                  <a:pt x="9385242" y="76392"/>
                  <a:pt x="9385243" y="90705"/>
                </a:cubicBezTo>
                <a:cubicBezTo>
                  <a:pt x="9385242" y="104929"/>
                  <a:pt x="9387954" y="115886"/>
                  <a:pt x="9393377" y="123575"/>
                </a:cubicBezTo>
                <a:cubicBezTo>
                  <a:pt x="9398800" y="131265"/>
                  <a:pt x="9406267" y="135110"/>
                  <a:pt x="9415780" y="135110"/>
                </a:cubicBezTo>
                <a:cubicBezTo>
                  <a:pt x="9425292" y="135110"/>
                  <a:pt x="9432759" y="131265"/>
                  <a:pt x="9438183" y="123575"/>
                </a:cubicBezTo>
                <a:cubicBezTo>
                  <a:pt x="9443606" y="115886"/>
                  <a:pt x="9446317" y="104929"/>
                  <a:pt x="9446317" y="90705"/>
                </a:cubicBezTo>
                <a:cubicBezTo>
                  <a:pt x="9446317" y="76392"/>
                  <a:pt x="9443606" y="65502"/>
                  <a:pt x="9438183" y="58034"/>
                </a:cubicBezTo>
                <a:cubicBezTo>
                  <a:pt x="9432759" y="50566"/>
                  <a:pt x="9425292" y="46833"/>
                  <a:pt x="9415780" y="46833"/>
                </a:cubicBezTo>
                <a:close/>
                <a:moveTo>
                  <a:pt x="9339580" y="46833"/>
                </a:moveTo>
                <a:cubicBezTo>
                  <a:pt x="9330067" y="46833"/>
                  <a:pt x="9322600" y="50566"/>
                  <a:pt x="9317177" y="58034"/>
                </a:cubicBezTo>
                <a:cubicBezTo>
                  <a:pt x="9311753" y="65502"/>
                  <a:pt x="9309043" y="76392"/>
                  <a:pt x="9309043" y="90705"/>
                </a:cubicBezTo>
                <a:cubicBezTo>
                  <a:pt x="9309043" y="104929"/>
                  <a:pt x="9311753" y="115886"/>
                  <a:pt x="9317177" y="123575"/>
                </a:cubicBezTo>
                <a:cubicBezTo>
                  <a:pt x="9322600" y="131265"/>
                  <a:pt x="9330067" y="135110"/>
                  <a:pt x="9339580" y="135110"/>
                </a:cubicBezTo>
                <a:cubicBezTo>
                  <a:pt x="9349092" y="135110"/>
                  <a:pt x="9356559" y="131265"/>
                  <a:pt x="9361983" y="123575"/>
                </a:cubicBezTo>
                <a:cubicBezTo>
                  <a:pt x="9367405" y="115886"/>
                  <a:pt x="9370117" y="104929"/>
                  <a:pt x="9370117" y="90705"/>
                </a:cubicBezTo>
                <a:cubicBezTo>
                  <a:pt x="9370117" y="76392"/>
                  <a:pt x="9367405" y="65502"/>
                  <a:pt x="9361983" y="58034"/>
                </a:cubicBezTo>
                <a:cubicBezTo>
                  <a:pt x="9356559" y="50566"/>
                  <a:pt x="9349092" y="46833"/>
                  <a:pt x="9339580" y="46833"/>
                </a:cubicBezTo>
                <a:close/>
                <a:moveTo>
                  <a:pt x="9015730" y="46833"/>
                </a:moveTo>
                <a:cubicBezTo>
                  <a:pt x="9006217" y="46833"/>
                  <a:pt x="8998750" y="50566"/>
                  <a:pt x="8993327" y="58034"/>
                </a:cubicBezTo>
                <a:cubicBezTo>
                  <a:pt x="8987904" y="65502"/>
                  <a:pt x="8985192" y="76392"/>
                  <a:pt x="8985193" y="90705"/>
                </a:cubicBezTo>
                <a:cubicBezTo>
                  <a:pt x="8985192" y="104929"/>
                  <a:pt x="8987904" y="115886"/>
                  <a:pt x="8993327" y="123575"/>
                </a:cubicBezTo>
                <a:cubicBezTo>
                  <a:pt x="8998750" y="131265"/>
                  <a:pt x="9006217" y="135110"/>
                  <a:pt x="9015730" y="135110"/>
                </a:cubicBezTo>
                <a:cubicBezTo>
                  <a:pt x="9025242" y="135110"/>
                  <a:pt x="9032709" y="131265"/>
                  <a:pt x="9038133" y="123575"/>
                </a:cubicBezTo>
                <a:cubicBezTo>
                  <a:pt x="9043556" y="115886"/>
                  <a:pt x="9046267" y="104929"/>
                  <a:pt x="9046267" y="90705"/>
                </a:cubicBezTo>
                <a:cubicBezTo>
                  <a:pt x="9046267" y="76392"/>
                  <a:pt x="9043556" y="65502"/>
                  <a:pt x="9038133" y="58034"/>
                </a:cubicBezTo>
                <a:cubicBezTo>
                  <a:pt x="9032709" y="50566"/>
                  <a:pt x="9025242" y="46833"/>
                  <a:pt x="9015730" y="46833"/>
                </a:cubicBezTo>
                <a:close/>
                <a:moveTo>
                  <a:pt x="8539480" y="46833"/>
                </a:moveTo>
                <a:cubicBezTo>
                  <a:pt x="8529967" y="46833"/>
                  <a:pt x="8522500" y="50566"/>
                  <a:pt x="8517077" y="58034"/>
                </a:cubicBezTo>
                <a:cubicBezTo>
                  <a:pt x="8511653" y="65502"/>
                  <a:pt x="8508942" y="76392"/>
                  <a:pt x="8508943" y="90705"/>
                </a:cubicBezTo>
                <a:cubicBezTo>
                  <a:pt x="8508942" y="104929"/>
                  <a:pt x="8511653" y="115886"/>
                  <a:pt x="8517077" y="123575"/>
                </a:cubicBezTo>
                <a:cubicBezTo>
                  <a:pt x="8522500" y="131265"/>
                  <a:pt x="8529967" y="135110"/>
                  <a:pt x="8539480" y="135110"/>
                </a:cubicBezTo>
                <a:cubicBezTo>
                  <a:pt x="8548992" y="135110"/>
                  <a:pt x="8556459" y="131265"/>
                  <a:pt x="8561883" y="123575"/>
                </a:cubicBezTo>
                <a:cubicBezTo>
                  <a:pt x="8567305" y="115886"/>
                  <a:pt x="8570017" y="104929"/>
                  <a:pt x="8570017" y="90705"/>
                </a:cubicBezTo>
                <a:cubicBezTo>
                  <a:pt x="8570017" y="76392"/>
                  <a:pt x="8567305" y="65502"/>
                  <a:pt x="8561883" y="58034"/>
                </a:cubicBezTo>
                <a:cubicBezTo>
                  <a:pt x="8556459" y="50566"/>
                  <a:pt x="8548992" y="46833"/>
                  <a:pt x="8539480" y="46833"/>
                </a:cubicBezTo>
                <a:close/>
                <a:moveTo>
                  <a:pt x="8301355" y="46833"/>
                </a:moveTo>
                <a:cubicBezTo>
                  <a:pt x="8291843" y="46833"/>
                  <a:pt x="8284376" y="50566"/>
                  <a:pt x="8278953" y="58034"/>
                </a:cubicBezTo>
                <a:cubicBezTo>
                  <a:pt x="8273529" y="65502"/>
                  <a:pt x="8270818" y="76392"/>
                  <a:pt x="8270818" y="90705"/>
                </a:cubicBezTo>
                <a:cubicBezTo>
                  <a:pt x="8270818" y="104929"/>
                  <a:pt x="8273529" y="115886"/>
                  <a:pt x="8278953" y="123575"/>
                </a:cubicBezTo>
                <a:cubicBezTo>
                  <a:pt x="8284376" y="131265"/>
                  <a:pt x="8291843" y="135110"/>
                  <a:pt x="8301355" y="135110"/>
                </a:cubicBezTo>
                <a:cubicBezTo>
                  <a:pt x="8310868" y="135110"/>
                  <a:pt x="8318335" y="131265"/>
                  <a:pt x="8323758" y="123575"/>
                </a:cubicBezTo>
                <a:cubicBezTo>
                  <a:pt x="8329181" y="115886"/>
                  <a:pt x="8331892" y="104929"/>
                  <a:pt x="8331892" y="90705"/>
                </a:cubicBezTo>
                <a:cubicBezTo>
                  <a:pt x="8331892" y="76392"/>
                  <a:pt x="8329181" y="65502"/>
                  <a:pt x="8323758" y="58034"/>
                </a:cubicBezTo>
                <a:cubicBezTo>
                  <a:pt x="8318335" y="50566"/>
                  <a:pt x="8310868" y="46833"/>
                  <a:pt x="8301355" y="46833"/>
                </a:cubicBezTo>
                <a:close/>
                <a:moveTo>
                  <a:pt x="8148955" y="46833"/>
                </a:moveTo>
                <a:cubicBezTo>
                  <a:pt x="8139443" y="46833"/>
                  <a:pt x="8131975" y="50566"/>
                  <a:pt x="8126552" y="58034"/>
                </a:cubicBezTo>
                <a:cubicBezTo>
                  <a:pt x="8121129" y="65502"/>
                  <a:pt x="8118417" y="76392"/>
                  <a:pt x="8118418" y="90705"/>
                </a:cubicBezTo>
                <a:cubicBezTo>
                  <a:pt x="8118417" y="104929"/>
                  <a:pt x="8121129" y="115886"/>
                  <a:pt x="8126552" y="123575"/>
                </a:cubicBezTo>
                <a:cubicBezTo>
                  <a:pt x="8131975" y="131265"/>
                  <a:pt x="8139443" y="135110"/>
                  <a:pt x="8148955" y="135110"/>
                </a:cubicBezTo>
                <a:cubicBezTo>
                  <a:pt x="8158467" y="135110"/>
                  <a:pt x="8165935" y="131265"/>
                  <a:pt x="8171358" y="123575"/>
                </a:cubicBezTo>
                <a:cubicBezTo>
                  <a:pt x="8176781" y="115886"/>
                  <a:pt x="8179492" y="104929"/>
                  <a:pt x="8179492" y="90705"/>
                </a:cubicBezTo>
                <a:cubicBezTo>
                  <a:pt x="8179492" y="76392"/>
                  <a:pt x="8176781" y="65502"/>
                  <a:pt x="8171358" y="58034"/>
                </a:cubicBezTo>
                <a:cubicBezTo>
                  <a:pt x="8165935" y="50566"/>
                  <a:pt x="8158467" y="46833"/>
                  <a:pt x="8148955" y="46833"/>
                </a:cubicBezTo>
                <a:close/>
                <a:moveTo>
                  <a:pt x="7910830" y="46833"/>
                </a:moveTo>
                <a:cubicBezTo>
                  <a:pt x="7901317" y="46833"/>
                  <a:pt x="7893849" y="50566"/>
                  <a:pt x="7888427" y="58034"/>
                </a:cubicBezTo>
                <a:cubicBezTo>
                  <a:pt x="7883004" y="65502"/>
                  <a:pt x="7880292" y="76392"/>
                  <a:pt x="7880293" y="90705"/>
                </a:cubicBezTo>
                <a:cubicBezTo>
                  <a:pt x="7880292" y="104929"/>
                  <a:pt x="7883004" y="115886"/>
                  <a:pt x="7888427" y="123575"/>
                </a:cubicBezTo>
                <a:cubicBezTo>
                  <a:pt x="7893849" y="131265"/>
                  <a:pt x="7901317" y="135110"/>
                  <a:pt x="7910830" y="135110"/>
                </a:cubicBezTo>
                <a:cubicBezTo>
                  <a:pt x="7920341" y="135110"/>
                  <a:pt x="7927809" y="131265"/>
                  <a:pt x="7933233" y="123575"/>
                </a:cubicBezTo>
                <a:cubicBezTo>
                  <a:pt x="7938655" y="115886"/>
                  <a:pt x="7941367" y="104929"/>
                  <a:pt x="7941367" y="90705"/>
                </a:cubicBezTo>
                <a:cubicBezTo>
                  <a:pt x="7941367" y="76392"/>
                  <a:pt x="7938655" y="65502"/>
                  <a:pt x="7933233" y="58034"/>
                </a:cubicBezTo>
                <a:cubicBezTo>
                  <a:pt x="7927809" y="50566"/>
                  <a:pt x="7920341" y="46833"/>
                  <a:pt x="7910830" y="46833"/>
                </a:cubicBezTo>
                <a:close/>
                <a:moveTo>
                  <a:pt x="7825105" y="46833"/>
                </a:moveTo>
                <a:cubicBezTo>
                  <a:pt x="7815593" y="46833"/>
                  <a:pt x="7808126" y="50566"/>
                  <a:pt x="7802702" y="58034"/>
                </a:cubicBezTo>
                <a:cubicBezTo>
                  <a:pt x="7797279" y="65502"/>
                  <a:pt x="7794567" y="76392"/>
                  <a:pt x="7794568" y="90705"/>
                </a:cubicBezTo>
                <a:cubicBezTo>
                  <a:pt x="7794567" y="104929"/>
                  <a:pt x="7797279" y="115886"/>
                  <a:pt x="7802702" y="123575"/>
                </a:cubicBezTo>
                <a:cubicBezTo>
                  <a:pt x="7808126" y="131265"/>
                  <a:pt x="7815593" y="135110"/>
                  <a:pt x="7825105" y="135110"/>
                </a:cubicBezTo>
                <a:cubicBezTo>
                  <a:pt x="7834617" y="135110"/>
                  <a:pt x="7842085" y="131265"/>
                  <a:pt x="7847508" y="123575"/>
                </a:cubicBezTo>
                <a:cubicBezTo>
                  <a:pt x="7852931" y="115886"/>
                  <a:pt x="7855642" y="104929"/>
                  <a:pt x="7855642" y="90705"/>
                </a:cubicBezTo>
                <a:cubicBezTo>
                  <a:pt x="7855642" y="76392"/>
                  <a:pt x="7852931" y="65502"/>
                  <a:pt x="7847508" y="58034"/>
                </a:cubicBezTo>
                <a:cubicBezTo>
                  <a:pt x="7842085" y="50566"/>
                  <a:pt x="7834617" y="46833"/>
                  <a:pt x="7825105" y="46833"/>
                </a:cubicBezTo>
                <a:close/>
                <a:moveTo>
                  <a:pt x="7586980" y="46833"/>
                </a:moveTo>
                <a:cubicBezTo>
                  <a:pt x="7577468" y="46833"/>
                  <a:pt x="7570000" y="50566"/>
                  <a:pt x="7564577" y="58034"/>
                </a:cubicBezTo>
                <a:cubicBezTo>
                  <a:pt x="7559154" y="65502"/>
                  <a:pt x="7556442" y="76392"/>
                  <a:pt x="7556443" y="90705"/>
                </a:cubicBezTo>
                <a:cubicBezTo>
                  <a:pt x="7556442" y="104929"/>
                  <a:pt x="7559154" y="115886"/>
                  <a:pt x="7564577" y="123575"/>
                </a:cubicBezTo>
                <a:cubicBezTo>
                  <a:pt x="7570000" y="131265"/>
                  <a:pt x="7577468" y="135110"/>
                  <a:pt x="7586980" y="135110"/>
                </a:cubicBezTo>
                <a:cubicBezTo>
                  <a:pt x="7596491" y="135110"/>
                  <a:pt x="7603959" y="131265"/>
                  <a:pt x="7609383" y="123575"/>
                </a:cubicBezTo>
                <a:cubicBezTo>
                  <a:pt x="7614805" y="115886"/>
                  <a:pt x="7617517" y="104929"/>
                  <a:pt x="7617517" y="90705"/>
                </a:cubicBezTo>
                <a:cubicBezTo>
                  <a:pt x="7617517" y="76392"/>
                  <a:pt x="7614805" y="65502"/>
                  <a:pt x="7609383" y="58034"/>
                </a:cubicBezTo>
                <a:cubicBezTo>
                  <a:pt x="7603959" y="50566"/>
                  <a:pt x="7596491" y="46833"/>
                  <a:pt x="7586980" y="46833"/>
                </a:cubicBezTo>
                <a:close/>
                <a:moveTo>
                  <a:pt x="7272655" y="46833"/>
                </a:moveTo>
                <a:cubicBezTo>
                  <a:pt x="7263143" y="46833"/>
                  <a:pt x="7255675" y="50566"/>
                  <a:pt x="7250252" y="58034"/>
                </a:cubicBezTo>
                <a:cubicBezTo>
                  <a:pt x="7244829" y="65502"/>
                  <a:pt x="7242117" y="76392"/>
                  <a:pt x="7242118" y="90705"/>
                </a:cubicBezTo>
                <a:cubicBezTo>
                  <a:pt x="7242117" y="104929"/>
                  <a:pt x="7244829" y="115886"/>
                  <a:pt x="7250252" y="123575"/>
                </a:cubicBezTo>
                <a:cubicBezTo>
                  <a:pt x="7255675" y="131265"/>
                  <a:pt x="7263143" y="135110"/>
                  <a:pt x="7272655" y="135110"/>
                </a:cubicBezTo>
                <a:cubicBezTo>
                  <a:pt x="7282167" y="135110"/>
                  <a:pt x="7289635" y="131265"/>
                  <a:pt x="7295058" y="123575"/>
                </a:cubicBezTo>
                <a:cubicBezTo>
                  <a:pt x="7300480" y="115886"/>
                  <a:pt x="7303192" y="104929"/>
                  <a:pt x="7303192" y="90705"/>
                </a:cubicBezTo>
                <a:cubicBezTo>
                  <a:pt x="7303192" y="76392"/>
                  <a:pt x="7300480" y="65502"/>
                  <a:pt x="7295058" y="58034"/>
                </a:cubicBezTo>
                <a:cubicBezTo>
                  <a:pt x="7289635" y="50566"/>
                  <a:pt x="7282167" y="46833"/>
                  <a:pt x="7272655" y="46833"/>
                </a:cubicBezTo>
                <a:close/>
                <a:moveTo>
                  <a:pt x="7110730" y="46833"/>
                </a:moveTo>
                <a:cubicBezTo>
                  <a:pt x="7101217" y="46833"/>
                  <a:pt x="7093749" y="50566"/>
                  <a:pt x="7088327" y="58034"/>
                </a:cubicBezTo>
                <a:cubicBezTo>
                  <a:pt x="7082904" y="65502"/>
                  <a:pt x="7080192" y="76392"/>
                  <a:pt x="7080193" y="90705"/>
                </a:cubicBezTo>
                <a:cubicBezTo>
                  <a:pt x="7080192" y="104929"/>
                  <a:pt x="7082904" y="115886"/>
                  <a:pt x="7088327" y="123575"/>
                </a:cubicBezTo>
                <a:cubicBezTo>
                  <a:pt x="7093749" y="131265"/>
                  <a:pt x="7101217" y="135110"/>
                  <a:pt x="7110730" y="135110"/>
                </a:cubicBezTo>
                <a:cubicBezTo>
                  <a:pt x="7120241" y="135110"/>
                  <a:pt x="7127709" y="131265"/>
                  <a:pt x="7133133" y="123575"/>
                </a:cubicBezTo>
                <a:cubicBezTo>
                  <a:pt x="7138555" y="115886"/>
                  <a:pt x="7141267" y="104929"/>
                  <a:pt x="7141267" y="90705"/>
                </a:cubicBezTo>
                <a:cubicBezTo>
                  <a:pt x="7141267" y="76392"/>
                  <a:pt x="7138555" y="65502"/>
                  <a:pt x="7133133" y="58034"/>
                </a:cubicBezTo>
                <a:cubicBezTo>
                  <a:pt x="7127709" y="50566"/>
                  <a:pt x="7120241" y="46833"/>
                  <a:pt x="7110730" y="46833"/>
                </a:cubicBezTo>
                <a:close/>
                <a:moveTo>
                  <a:pt x="6872605" y="46833"/>
                </a:moveTo>
                <a:cubicBezTo>
                  <a:pt x="6863093" y="46833"/>
                  <a:pt x="6855625" y="50566"/>
                  <a:pt x="6850202" y="58034"/>
                </a:cubicBezTo>
                <a:cubicBezTo>
                  <a:pt x="6844779" y="65502"/>
                  <a:pt x="6842067" y="76392"/>
                  <a:pt x="6842068" y="90705"/>
                </a:cubicBezTo>
                <a:cubicBezTo>
                  <a:pt x="6842067" y="104929"/>
                  <a:pt x="6844779" y="115886"/>
                  <a:pt x="6850202" y="123575"/>
                </a:cubicBezTo>
                <a:cubicBezTo>
                  <a:pt x="6855625" y="131265"/>
                  <a:pt x="6863093" y="135110"/>
                  <a:pt x="6872605" y="135110"/>
                </a:cubicBezTo>
                <a:cubicBezTo>
                  <a:pt x="6882117" y="135110"/>
                  <a:pt x="6889585" y="131265"/>
                  <a:pt x="6895008" y="123575"/>
                </a:cubicBezTo>
                <a:cubicBezTo>
                  <a:pt x="6900430" y="115886"/>
                  <a:pt x="6903142" y="104929"/>
                  <a:pt x="6903142" y="90705"/>
                </a:cubicBezTo>
                <a:cubicBezTo>
                  <a:pt x="6903142" y="76392"/>
                  <a:pt x="6900430" y="65502"/>
                  <a:pt x="6895008" y="58034"/>
                </a:cubicBezTo>
                <a:cubicBezTo>
                  <a:pt x="6889585" y="50566"/>
                  <a:pt x="6882117" y="46833"/>
                  <a:pt x="6872605" y="46833"/>
                </a:cubicBezTo>
                <a:close/>
                <a:moveTo>
                  <a:pt x="6720205" y="46833"/>
                </a:moveTo>
                <a:cubicBezTo>
                  <a:pt x="6710693" y="46833"/>
                  <a:pt x="6703225" y="50566"/>
                  <a:pt x="6697802" y="58034"/>
                </a:cubicBezTo>
                <a:cubicBezTo>
                  <a:pt x="6692379" y="65502"/>
                  <a:pt x="6689667" y="76392"/>
                  <a:pt x="6689667" y="90705"/>
                </a:cubicBezTo>
                <a:cubicBezTo>
                  <a:pt x="6689667" y="104929"/>
                  <a:pt x="6692379" y="115886"/>
                  <a:pt x="6697802" y="123575"/>
                </a:cubicBezTo>
                <a:cubicBezTo>
                  <a:pt x="6703225" y="131265"/>
                  <a:pt x="6710693" y="135110"/>
                  <a:pt x="6720205" y="135110"/>
                </a:cubicBezTo>
                <a:cubicBezTo>
                  <a:pt x="6729716" y="135110"/>
                  <a:pt x="6737184" y="131265"/>
                  <a:pt x="6742608" y="123575"/>
                </a:cubicBezTo>
                <a:cubicBezTo>
                  <a:pt x="6748030" y="115886"/>
                  <a:pt x="6750742" y="104929"/>
                  <a:pt x="6750742" y="90705"/>
                </a:cubicBezTo>
                <a:cubicBezTo>
                  <a:pt x="6750742" y="76392"/>
                  <a:pt x="6748030" y="65502"/>
                  <a:pt x="6742608" y="58034"/>
                </a:cubicBezTo>
                <a:cubicBezTo>
                  <a:pt x="6737184" y="50566"/>
                  <a:pt x="6729716" y="46833"/>
                  <a:pt x="6720205" y="46833"/>
                </a:cubicBezTo>
                <a:close/>
                <a:moveTo>
                  <a:pt x="6558280" y="46833"/>
                </a:moveTo>
                <a:cubicBezTo>
                  <a:pt x="6548767" y="46833"/>
                  <a:pt x="6541299" y="50566"/>
                  <a:pt x="6535877" y="58034"/>
                </a:cubicBezTo>
                <a:cubicBezTo>
                  <a:pt x="6530454" y="65502"/>
                  <a:pt x="6527743" y="76392"/>
                  <a:pt x="6527743" y="90705"/>
                </a:cubicBezTo>
                <a:cubicBezTo>
                  <a:pt x="6527743" y="104929"/>
                  <a:pt x="6530454" y="115886"/>
                  <a:pt x="6535877" y="123575"/>
                </a:cubicBezTo>
                <a:cubicBezTo>
                  <a:pt x="6541299" y="131265"/>
                  <a:pt x="6548767" y="135110"/>
                  <a:pt x="6558280" y="135110"/>
                </a:cubicBezTo>
                <a:cubicBezTo>
                  <a:pt x="6567792" y="135110"/>
                  <a:pt x="6575260" y="131265"/>
                  <a:pt x="6580683" y="123575"/>
                </a:cubicBezTo>
                <a:cubicBezTo>
                  <a:pt x="6586105" y="115886"/>
                  <a:pt x="6588817" y="104929"/>
                  <a:pt x="6588817" y="90705"/>
                </a:cubicBezTo>
                <a:cubicBezTo>
                  <a:pt x="6588817" y="76392"/>
                  <a:pt x="6586105" y="65502"/>
                  <a:pt x="6580683" y="58034"/>
                </a:cubicBezTo>
                <a:cubicBezTo>
                  <a:pt x="6575260" y="50566"/>
                  <a:pt x="6567792" y="46833"/>
                  <a:pt x="6558280" y="46833"/>
                </a:cubicBezTo>
                <a:close/>
                <a:moveTo>
                  <a:pt x="6482079" y="46833"/>
                </a:moveTo>
                <a:cubicBezTo>
                  <a:pt x="6472567" y="46833"/>
                  <a:pt x="6465099" y="50566"/>
                  <a:pt x="6459677" y="58034"/>
                </a:cubicBezTo>
                <a:cubicBezTo>
                  <a:pt x="6454254" y="65502"/>
                  <a:pt x="6451542" y="76392"/>
                  <a:pt x="6451542" y="90705"/>
                </a:cubicBezTo>
                <a:cubicBezTo>
                  <a:pt x="6451542" y="104929"/>
                  <a:pt x="6454254" y="115886"/>
                  <a:pt x="6459677" y="123575"/>
                </a:cubicBezTo>
                <a:cubicBezTo>
                  <a:pt x="6465099" y="131265"/>
                  <a:pt x="6472567" y="135110"/>
                  <a:pt x="6482079" y="135110"/>
                </a:cubicBezTo>
                <a:cubicBezTo>
                  <a:pt x="6491591" y="135110"/>
                  <a:pt x="6499059" y="131265"/>
                  <a:pt x="6504483" y="123575"/>
                </a:cubicBezTo>
                <a:cubicBezTo>
                  <a:pt x="6509905" y="115886"/>
                  <a:pt x="6512617" y="104929"/>
                  <a:pt x="6512617" y="90705"/>
                </a:cubicBezTo>
                <a:cubicBezTo>
                  <a:pt x="6512617" y="76392"/>
                  <a:pt x="6509905" y="65502"/>
                  <a:pt x="6504483" y="58034"/>
                </a:cubicBezTo>
                <a:cubicBezTo>
                  <a:pt x="6499059" y="50566"/>
                  <a:pt x="6491591" y="46833"/>
                  <a:pt x="6482079" y="46833"/>
                </a:cubicBezTo>
                <a:close/>
                <a:moveTo>
                  <a:pt x="6158230" y="46833"/>
                </a:moveTo>
                <a:cubicBezTo>
                  <a:pt x="6148717" y="46833"/>
                  <a:pt x="6141249" y="50566"/>
                  <a:pt x="6135827" y="58034"/>
                </a:cubicBezTo>
                <a:cubicBezTo>
                  <a:pt x="6130404" y="65502"/>
                  <a:pt x="6127693" y="76392"/>
                  <a:pt x="6127693" y="90705"/>
                </a:cubicBezTo>
                <a:cubicBezTo>
                  <a:pt x="6127693" y="104929"/>
                  <a:pt x="6130404" y="115886"/>
                  <a:pt x="6135827" y="123575"/>
                </a:cubicBezTo>
                <a:cubicBezTo>
                  <a:pt x="6141249" y="131265"/>
                  <a:pt x="6148717" y="135110"/>
                  <a:pt x="6158230" y="135110"/>
                </a:cubicBezTo>
                <a:cubicBezTo>
                  <a:pt x="6167742" y="135110"/>
                  <a:pt x="6175210" y="131265"/>
                  <a:pt x="6180633" y="123575"/>
                </a:cubicBezTo>
                <a:cubicBezTo>
                  <a:pt x="6186055" y="115886"/>
                  <a:pt x="6188767" y="104929"/>
                  <a:pt x="6188767" y="90705"/>
                </a:cubicBezTo>
                <a:cubicBezTo>
                  <a:pt x="6188767" y="76392"/>
                  <a:pt x="6186055" y="65502"/>
                  <a:pt x="6180633" y="58034"/>
                </a:cubicBezTo>
                <a:cubicBezTo>
                  <a:pt x="6175210" y="50566"/>
                  <a:pt x="6167742" y="46833"/>
                  <a:pt x="6158230" y="46833"/>
                </a:cubicBezTo>
                <a:close/>
                <a:moveTo>
                  <a:pt x="5681979" y="46833"/>
                </a:moveTo>
                <a:cubicBezTo>
                  <a:pt x="5672467" y="46833"/>
                  <a:pt x="5664999" y="50566"/>
                  <a:pt x="5659577" y="58034"/>
                </a:cubicBezTo>
                <a:cubicBezTo>
                  <a:pt x="5654154" y="65502"/>
                  <a:pt x="5651442" y="76392"/>
                  <a:pt x="5651442" y="90705"/>
                </a:cubicBezTo>
                <a:cubicBezTo>
                  <a:pt x="5651442" y="104929"/>
                  <a:pt x="5654154" y="115886"/>
                  <a:pt x="5659577" y="123575"/>
                </a:cubicBezTo>
                <a:cubicBezTo>
                  <a:pt x="5664999" y="131265"/>
                  <a:pt x="5672467" y="135110"/>
                  <a:pt x="5681979" y="135110"/>
                </a:cubicBezTo>
                <a:cubicBezTo>
                  <a:pt x="5691492" y="135110"/>
                  <a:pt x="5698959" y="131265"/>
                  <a:pt x="5704383" y="123575"/>
                </a:cubicBezTo>
                <a:cubicBezTo>
                  <a:pt x="5709805" y="115886"/>
                  <a:pt x="5712517" y="104929"/>
                  <a:pt x="5712517" y="90705"/>
                </a:cubicBezTo>
                <a:cubicBezTo>
                  <a:pt x="5712517" y="76392"/>
                  <a:pt x="5709805" y="65502"/>
                  <a:pt x="5704383" y="58034"/>
                </a:cubicBezTo>
                <a:cubicBezTo>
                  <a:pt x="5698959" y="50566"/>
                  <a:pt x="5691492" y="46833"/>
                  <a:pt x="5681979" y="46833"/>
                </a:cubicBezTo>
                <a:close/>
                <a:moveTo>
                  <a:pt x="5443854" y="46833"/>
                </a:moveTo>
                <a:cubicBezTo>
                  <a:pt x="5434342" y="46833"/>
                  <a:pt x="5426874" y="50566"/>
                  <a:pt x="5421452" y="58034"/>
                </a:cubicBezTo>
                <a:cubicBezTo>
                  <a:pt x="5416029" y="65502"/>
                  <a:pt x="5413317" y="76392"/>
                  <a:pt x="5413317" y="90705"/>
                </a:cubicBezTo>
                <a:cubicBezTo>
                  <a:pt x="5413317" y="104929"/>
                  <a:pt x="5416029" y="115886"/>
                  <a:pt x="5421452" y="123575"/>
                </a:cubicBezTo>
                <a:cubicBezTo>
                  <a:pt x="5426874" y="131265"/>
                  <a:pt x="5434342" y="135110"/>
                  <a:pt x="5443854" y="135110"/>
                </a:cubicBezTo>
                <a:cubicBezTo>
                  <a:pt x="5453367" y="135110"/>
                  <a:pt x="5460834" y="131265"/>
                  <a:pt x="5466258" y="123575"/>
                </a:cubicBezTo>
                <a:cubicBezTo>
                  <a:pt x="5471680" y="115886"/>
                  <a:pt x="5474391" y="104929"/>
                  <a:pt x="5474391" y="90705"/>
                </a:cubicBezTo>
                <a:cubicBezTo>
                  <a:pt x="5474391" y="76392"/>
                  <a:pt x="5471680" y="65502"/>
                  <a:pt x="5466258" y="58034"/>
                </a:cubicBezTo>
                <a:cubicBezTo>
                  <a:pt x="5460834" y="50566"/>
                  <a:pt x="5453367" y="46833"/>
                  <a:pt x="5443854" y="46833"/>
                </a:cubicBezTo>
                <a:close/>
                <a:moveTo>
                  <a:pt x="5053330" y="46833"/>
                </a:moveTo>
                <a:cubicBezTo>
                  <a:pt x="5043816" y="46833"/>
                  <a:pt x="5036349" y="50566"/>
                  <a:pt x="5030926" y="58034"/>
                </a:cubicBezTo>
                <a:cubicBezTo>
                  <a:pt x="5025503" y="65502"/>
                  <a:pt x="5022792" y="76392"/>
                  <a:pt x="5022792" y="90705"/>
                </a:cubicBezTo>
                <a:cubicBezTo>
                  <a:pt x="5022792" y="104929"/>
                  <a:pt x="5025503" y="115886"/>
                  <a:pt x="5030926" y="123575"/>
                </a:cubicBezTo>
                <a:cubicBezTo>
                  <a:pt x="5036349" y="131265"/>
                  <a:pt x="5043816" y="135110"/>
                  <a:pt x="5053330" y="135110"/>
                </a:cubicBezTo>
                <a:cubicBezTo>
                  <a:pt x="5062841" y="135110"/>
                  <a:pt x="5070309" y="131265"/>
                  <a:pt x="5075732" y="123575"/>
                </a:cubicBezTo>
                <a:cubicBezTo>
                  <a:pt x="5081154" y="115886"/>
                  <a:pt x="5083866" y="104929"/>
                  <a:pt x="5083866" y="90705"/>
                </a:cubicBezTo>
                <a:cubicBezTo>
                  <a:pt x="5083866" y="76392"/>
                  <a:pt x="5081154" y="65502"/>
                  <a:pt x="5075732" y="58034"/>
                </a:cubicBezTo>
                <a:cubicBezTo>
                  <a:pt x="5070309" y="50566"/>
                  <a:pt x="5062841" y="46833"/>
                  <a:pt x="5053330" y="46833"/>
                </a:cubicBezTo>
                <a:close/>
                <a:moveTo>
                  <a:pt x="4729479" y="46833"/>
                </a:moveTo>
                <a:cubicBezTo>
                  <a:pt x="4719967" y="46833"/>
                  <a:pt x="4712499" y="50566"/>
                  <a:pt x="4707077" y="58034"/>
                </a:cubicBezTo>
                <a:cubicBezTo>
                  <a:pt x="4701654" y="65502"/>
                  <a:pt x="4698942" y="76392"/>
                  <a:pt x="4698942" y="90705"/>
                </a:cubicBezTo>
                <a:cubicBezTo>
                  <a:pt x="4698942" y="104929"/>
                  <a:pt x="4701654" y="115886"/>
                  <a:pt x="4707077" y="123575"/>
                </a:cubicBezTo>
                <a:cubicBezTo>
                  <a:pt x="4712499" y="131265"/>
                  <a:pt x="4719967" y="135110"/>
                  <a:pt x="4729479" y="135110"/>
                </a:cubicBezTo>
                <a:cubicBezTo>
                  <a:pt x="4738992" y="135110"/>
                  <a:pt x="4746459" y="131265"/>
                  <a:pt x="4751882" y="123575"/>
                </a:cubicBezTo>
                <a:cubicBezTo>
                  <a:pt x="4757305" y="115886"/>
                  <a:pt x="4760016" y="104929"/>
                  <a:pt x="4760016" y="90705"/>
                </a:cubicBezTo>
                <a:cubicBezTo>
                  <a:pt x="4760016" y="76392"/>
                  <a:pt x="4757305" y="65502"/>
                  <a:pt x="4751882" y="58034"/>
                </a:cubicBezTo>
                <a:cubicBezTo>
                  <a:pt x="4746459" y="50566"/>
                  <a:pt x="4738992" y="46833"/>
                  <a:pt x="4729479" y="46833"/>
                </a:cubicBezTo>
                <a:close/>
                <a:moveTo>
                  <a:pt x="4577080" y="46833"/>
                </a:moveTo>
                <a:cubicBezTo>
                  <a:pt x="4567567" y="46833"/>
                  <a:pt x="4560099" y="50566"/>
                  <a:pt x="4554677" y="58034"/>
                </a:cubicBezTo>
                <a:cubicBezTo>
                  <a:pt x="4549254" y="65502"/>
                  <a:pt x="4546543" y="76392"/>
                  <a:pt x="4546543" y="90705"/>
                </a:cubicBezTo>
                <a:cubicBezTo>
                  <a:pt x="4546543" y="104929"/>
                  <a:pt x="4549254" y="115886"/>
                  <a:pt x="4554677" y="123575"/>
                </a:cubicBezTo>
                <a:cubicBezTo>
                  <a:pt x="4560099" y="131265"/>
                  <a:pt x="4567567" y="135110"/>
                  <a:pt x="4577080" y="135110"/>
                </a:cubicBezTo>
                <a:cubicBezTo>
                  <a:pt x="4586592" y="135110"/>
                  <a:pt x="4594059" y="131265"/>
                  <a:pt x="4599482" y="123575"/>
                </a:cubicBezTo>
                <a:cubicBezTo>
                  <a:pt x="4604905" y="115886"/>
                  <a:pt x="4607617" y="104929"/>
                  <a:pt x="4607617" y="90705"/>
                </a:cubicBezTo>
                <a:cubicBezTo>
                  <a:pt x="4607617" y="76392"/>
                  <a:pt x="4604905" y="65502"/>
                  <a:pt x="4599482" y="58034"/>
                </a:cubicBezTo>
                <a:cubicBezTo>
                  <a:pt x="4594059" y="50566"/>
                  <a:pt x="4586592" y="46833"/>
                  <a:pt x="4577080" y="46833"/>
                </a:cubicBezTo>
                <a:close/>
                <a:moveTo>
                  <a:pt x="4491355" y="46833"/>
                </a:moveTo>
                <a:cubicBezTo>
                  <a:pt x="4481842" y="46833"/>
                  <a:pt x="4474374" y="50566"/>
                  <a:pt x="4468952" y="58034"/>
                </a:cubicBezTo>
                <a:cubicBezTo>
                  <a:pt x="4463528" y="65502"/>
                  <a:pt x="4460817" y="76392"/>
                  <a:pt x="4460817" y="90705"/>
                </a:cubicBezTo>
                <a:cubicBezTo>
                  <a:pt x="4460817" y="104929"/>
                  <a:pt x="4463528" y="115886"/>
                  <a:pt x="4468952" y="123575"/>
                </a:cubicBezTo>
                <a:cubicBezTo>
                  <a:pt x="4474374" y="131265"/>
                  <a:pt x="4481842" y="135110"/>
                  <a:pt x="4491355" y="135110"/>
                </a:cubicBezTo>
                <a:cubicBezTo>
                  <a:pt x="4500867" y="135110"/>
                  <a:pt x="4508334" y="131265"/>
                  <a:pt x="4513757" y="123575"/>
                </a:cubicBezTo>
                <a:cubicBezTo>
                  <a:pt x="4519180" y="115886"/>
                  <a:pt x="4521892" y="104929"/>
                  <a:pt x="4521892" y="90705"/>
                </a:cubicBezTo>
                <a:cubicBezTo>
                  <a:pt x="4521892" y="76392"/>
                  <a:pt x="4519180" y="65502"/>
                  <a:pt x="4513757" y="58034"/>
                </a:cubicBezTo>
                <a:cubicBezTo>
                  <a:pt x="4508334" y="50566"/>
                  <a:pt x="4500867" y="46833"/>
                  <a:pt x="4491355" y="46833"/>
                </a:cubicBezTo>
                <a:close/>
                <a:moveTo>
                  <a:pt x="4415155" y="46833"/>
                </a:moveTo>
                <a:cubicBezTo>
                  <a:pt x="4405642" y="46833"/>
                  <a:pt x="4398174" y="50566"/>
                  <a:pt x="4392752" y="58034"/>
                </a:cubicBezTo>
                <a:cubicBezTo>
                  <a:pt x="4387328" y="65502"/>
                  <a:pt x="4384617" y="76392"/>
                  <a:pt x="4384617" y="90705"/>
                </a:cubicBezTo>
                <a:cubicBezTo>
                  <a:pt x="4384617" y="104929"/>
                  <a:pt x="4387328" y="115886"/>
                  <a:pt x="4392752" y="123575"/>
                </a:cubicBezTo>
                <a:cubicBezTo>
                  <a:pt x="4398174" y="131265"/>
                  <a:pt x="4405642" y="135110"/>
                  <a:pt x="4415155" y="135110"/>
                </a:cubicBezTo>
                <a:cubicBezTo>
                  <a:pt x="4424667" y="135110"/>
                  <a:pt x="4432135" y="131265"/>
                  <a:pt x="4437557" y="123575"/>
                </a:cubicBezTo>
                <a:cubicBezTo>
                  <a:pt x="4442981" y="115886"/>
                  <a:pt x="4445692" y="104929"/>
                  <a:pt x="4445692" y="90705"/>
                </a:cubicBezTo>
                <a:cubicBezTo>
                  <a:pt x="4445692" y="76392"/>
                  <a:pt x="4442981" y="65502"/>
                  <a:pt x="4437557" y="58034"/>
                </a:cubicBezTo>
                <a:cubicBezTo>
                  <a:pt x="4432135" y="50566"/>
                  <a:pt x="4424667" y="46833"/>
                  <a:pt x="4415155" y="46833"/>
                </a:cubicBezTo>
                <a:close/>
                <a:moveTo>
                  <a:pt x="4338955" y="46833"/>
                </a:moveTo>
                <a:cubicBezTo>
                  <a:pt x="4329442" y="46833"/>
                  <a:pt x="4321974" y="50566"/>
                  <a:pt x="4316552" y="58034"/>
                </a:cubicBezTo>
                <a:cubicBezTo>
                  <a:pt x="4311129" y="65502"/>
                  <a:pt x="4308418" y="76392"/>
                  <a:pt x="4308418" y="90705"/>
                </a:cubicBezTo>
                <a:cubicBezTo>
                  <a:pt x="4308418" y="104929"/>
                  <a:pt x="4311129" y="115886"/>
                  <a:pt x="4316552" y="123575"/>
                </a:cubicBezTo>
                <a:cubicBezTo>
                  <a:pt x="4321974" y="131265"/>
                  <a:pt x="4329442" y="135110"/>
                  <a:pt x="4338955" y="135110"/>
                </a:cubicBezTo>
                <a:cubicBezTo>
                  <a:pt x="4348467" y="135110"/>
                  <a:pt x="4355934" y="131265"/>
                  <a:pt x="4361357" y="123575"/>
                </a:cubicBezTo>
                <a:cubicBezTo>
                  <a:pt x="4366780" y="115886"/>
                  <a:pt x="4369492" y="104929"/>
                  <a:pt x="4369492" y="90705"/>
                </a:cubicBezTo>
                <a:cubicBezTo>
                  <a:pt x="4369492" y="76392"/>
                  <a:pt x="4366780" y="65502"/>
                  <a:pt x="4361357" y="58034"/>
                </a:cubicBezTo>
                <a:cubicBezTo>
                  <a:pt x="4355934" y="50566"/>
                  <a:pt x="4348467" y="46833"/>
                  <a:pt x="4338955" y="46833"/>
                </a:cubicBezTo>
                <a:close/>
                <a:moveTo>
                  <a:pt x="4253230" y="46833"/>
                </a:moveTo>
                <a:cubicBezTo>
                  <a:pt x="4243717" y="46833"/>
                  <a:pt x="4236250" y="50566"/>
                  <a:pt x="4230827" y="58034"/>
                </a:cubicBezTo>
                <a:cubicBezTo>
                  <a:pt x="4225403" y="65502"/>
                  <a:pt x="4222692" y="76392"/>
                  <a:pt x="4222692" y="90705"/>
                </a:cubicBezTo>
                <a:cubicBezTo>
                  <a:pt x="4222692" y="104929"/>
                  <a:pt x="4225403" y="115886"/>
                  <a:pt x="4230827" y="123575"/>
                </a:cubicBezTo>
                <a:cubicBezTo>
                  <a:pt x="4236250" y="131265"/>
                  <a:pt x="4243717" y="135110"/>
                  <a:pt x="4253230" y="135110"/>
                </a:cubicBezTo>
                <a:cubicBezTo>
                  <a:pt x="4262742" y="135110"/>
                  <a:pt x="4270209" y="131265"/>
                  <a:pt x="4275632" y="123575"/>
                </a:cubicBezTo>
                <a:cubicBezTo>
                  <a:pt x="4281055" y="115886"/>
                  <a:pt x="4283767" y="104929"/>
                  <a:pt x="4283767" y="90705"/>
                </a:cubicBezTo>
                <a:cubicBezTo>
                  <a:pt x="4283767" y="76392"/>
                  <a:pt x="4281055" y="65502"/>
                  <a:pt x="4275632" y="58034"/>
                </a:cubicBezTo>
                <a:cubicBezTo>
                  <a:pt x="4270209" y="50566"/>
                  <a:pt x="4262742" y="46833"/>
                  <a:pt x="4253230" y="46833"/>
                </a:cubicBezTo>
                <a:close/>
                <a:moveTo>
                  <a:pt x="4100830" y="46833"/>
                </a:moveTo>
                <a:cubicBezTo>
                  <a:pt x="4091318" y="46833"/>
                  <a:pt x="4083851" y="50566"/>
                  <a:pt x="4078427" y="58034"/>
                </a:cubicBezTo>
                <a:cubicBezTo>
                  <a:pt x="4073004" y="65502"/>
                  <a:pt x="4070293" y="76392"/>
                  <a:pt x="4070293" y="90705"/>
                </a:cubicBezTo>
                <a:cubicBezTo>
                  <a:pt x="4070293" y="104929"/>
                  <a:pt x="4073004" y="115886"/>
                  <a:pt x="4078427" y="123575"/>
                </a:cubicBezTo>
                <a:cubicBezTo>
                  <a:pt x="4083851" y="131265"/>
                  <a:pt x="4091318" y="135110"/>
                  <a:pt x="4100830" y="135110"/>
                </a:cubicBezTo>
                <a:cubicBezTo>
                  <a:pt x="4110342" y="135110"/>
                  <a:pt x="4117810" y="131265"/>
                  <a:pt x="4123233" y="123575"/>
                </a:cubicBezTo>
                <a:cubicBezTo>
                  <a:pt x="4128656" y="115886"/>
                  <a:pt x="4131367" y="104929"/>
                  <a:pt x="4131367" y="90705"/>
                </a:cubicBezTo>
                <a:cubicBezTo>
                  <a:pt x="4131367" y="76392"/>
                  <a:pt x="4128656" y="65502"/>
                  <a:pt x="4123233" y="58034"/>
                </a:cubicBezTo>
                <a:cubicBezTo>
                  <a:pt x="4117810" y="50566"/>
                  <a:pt x="4110342" y="46833"/>
                  <a:pt x="4100830" y="46833"/>
                </a:cubicBezTo>
                <a:close/>
                <a:moveTo>
                  <a:pt x="4015105" y="46833"/>
                </a:moveTo>
                <a:cubicBezTo>
                  <a:pt x="4005592" y="46833"/>
                  <a:pt x="3998125" y="50566"/>
                  <a:pt x="3992702" y="58034"/>
                </a:cubicBezTo>
                <a:cubicBezTo>
                  <a:pt x="3987280" y="65502"/>
                  <a:pt x="3984568" y="76392"/>
                  <a:pt x="3984568" y="90705"/>
                </a:cubicBezTo>
                <a:cubicBezTo>
                  <a:pt x="3984568" y="104929"/>
                  <a:pt x="3987280" y="115886"/>
                  <a:pt x="3992702" y="123575"/>
                </a:cubicBezTo>
                <a:cubicBezTo>
                  <a:pt x="3998125" y="131265"/>
                  <a:pt x="4005592" y="135110"/>
                  <a:pt x="4015105" y="135110"/>
                </a:cubicBezTo>
                <a:cubicBezTo>
                  <a:pt x="4024617" y="135110"/>
                  <a:pt x="4032084" y="131265"/>
                  <a:pt x="4037508" y="123575"/>
                </a:cubicBezTo>
                <a:cubicBezTo>
                  <a:pt x="4042930" y="115886"/>
                  <a:pt x="4045642" y="104929"/>
                  <a:pt x="4045642" y="90705"/>
                </a:cubicBezTo>
                <a:cubicBezTo>
                  <a:pt x="4045642" y="76392"/>
                  <a:pt x="4042930" y="65502"/>
                  <a:pt x="4037508" y="58034"/>
                </a:cubicBezTo>
                <a:cubicBezTo>
                  <a:pt x="4032084" y="50566"/>
                  <a:pt x="4024617" y="46833"/>
                  <a:pt x="4015105" y="46833"/>
                </a:cubicBezTo>
                <a:close/>
                <a:moveTo>
                  <a:pt x="3862705" y="46833"/>
                </a:moveTo>
                <a:cubicBezTo>
                  <a:pt x="3853193" y="46833"/>
                  <a:pt x="3845725" y="50566"/>
                  <a:pt x="3840302" y="58034"/>
                </a:cubicBezTo>
                <a:cubicBezTo>
                  <a:pt x="3834880" y="65502"/>
                  <a:pt x="3832168" y="76392"/>
                  <a:pt x="3832168" y="90705"/>
                </a:cubicBezTo>
                <a:cubicBezTo>
                  <a:pt x="3832168" y="104929"/>
                  <a:pt x="3834880" y="115886"/>
                  <a:pt x="3840302" y="123575"/>
                </a:cubicBezTo>
                <a:cubicBezTo>
                  <a:pt x="3845725" y="131265"/>
                  <a:pt x="3853193" y="135110"/>
                  <a:pt x="3862705" y="135110"/>
                </a:cubicBezTo>
                <a:cubicBezTo>
                  <a:pt x="3872217" y="135110"/>
                  <a:pt x="3879686" y="131265"/>
                  <a:pt x="3885108" y="123575"/>
                </a:cubicBezTo>
                <a:cubicBezTo>
                  <a:pt x="3890531" y="115886"/>
                  <a:pt x="3893242" y="104929"/>
                  <a:pt x="3893242" y="90705"/>
                </a:cubicBezTo>
                <a:cubicBezTo>
                  <a:pt x="3893242" y="76392"/>
                  <a:pt x="3890531" y="65502"/>
                  <a:pt x="3885108" y="58034"/>
                </a:cubicBezTo>
                <a:cubicBezTo>
                  <a:pt x="3879686" y="50566"/>
                  <a:pt x="3872217" y="46833"/>
                  <a:pt x="3862705" y="46833"/>
                </a:cubicBezTo>
                <a:close/>
                <a:moveTo>
                  <a:pt x="3700780" y="46833"/>
                </a:moveTo>
                <a:cubicBezTo>
                  <a:pt x="3691268" y="46833"/>
                  <a:pt x="3683800" y="50566"/>
                  <a:pt x="3678378" y="58034"/>
                </a:cubicBezTo>
                <a:cubicBezTo>
                  <a:pt x="3672955" y="65502"/>
                  <a:pt x="3670243" y="76392"/>
                  <a:pt x="3670243" y="90705"/>
                </a:cubicBezTo>
                <a:cubicBezTo>
                  <a:pt x="3670243" y="104929"/>
                  <a:pt x="3672955" y="115886"/>
                  <a:pt x="3678378" y="123575"/>
                </a:cubicBezTo>
                <a:cubicBezTo>
                  <a:pt x="3683800" y="131265"/>
                  <a:pt x="3691268" y="135110"/>
                  <a:pt x="3700780" y="135110"/>
                </a:cubicBezTo>
                <a:cubicBezTo>
                  <a:pt x="3710293" y="135110"/>
                  <a:pt x="3717760" y="131265"/>
                  <a:pt x="3723183" y="123575"/>
                </a:cubicBezTo>
                <a:cubicBezTo>
                  <a:pt x="3728606" y="115886"/>
                  <a:pt x="3731318" y="104929"/>
                  <a:pt x="3731318" y="90705"/>
                </a:cubicBezTo>
                <a:cubicBezTo>
                  <a:pt x="3731318" y="76392"/>
                  <a:pt x="3728606" y="65502"/>
                  <a:pt x="3723183" y="58034"/>
                </a:cubicBezTo>
                <a:cubicBezTo>
                  <a:pt x="3717760" y="50566"/>
                  <a:pt x="3710293" y="46833"/>
                  <a:pt x="3700780" y="46833"/>
                </a:cubicBezTo>
                <a:close/>
                <a:moveTo>
                  <a:pt x="3624580" y="46833"/>
                </a:moveTo>
                <a:cubicBezTo>
                  <a:pt x="3615068" y="46833"/>
                  <a:pt x="3607601" y="50566"/>
                  <a:pt x="3602178" y="58034"/>
                </a:cubicBezTo>
                <a:cubicBezTo>
                  <a:pt x="3596755" y="65502"/>
                  <a:pt x="3594043" y="76392"/>
                  <a:pt x="3594043" y="90705"/>
                </a:cubicBezTo>
                <a:cubicBezTo>
                  <a:pt x="3594043" y="104929"/>
                  <a:pt x="3596755" y="115886"/>
                  <a:pt x="3602178" y="123575"/>
                </a:cubicBezTo>
                <a:cubicBezTo>
                  <a:pt x="3607601" y="131265"/>
                  <a:pt x="3615068" y="135110"/>
                  <a:pt x="3624580" y="135110"/>
                </a:cubicBezTo>
                <a:cubicBezTo>
                  <a:pt x="3634093" y="135110"/>
                  <a:pt x="3641561" y="131265"/>
                  <a:pt x="3646983" y="123575"/>
                </a:cubicBezTo>
                <a:cubicBezTo>
                  <a:pt x="3652407" y="115886"/>
                  <a:pt x="3655118" y="104929"/>
                  <a:pt x="3655118" y="90705"/>
                </a:cubicBezTo>
                <a:cubicBezTo>
                  <a:pt x="3655118" y="76392"/>
                  <a:pt x="3652407" y="65502"/>
                  <a:pt x="3646983" y="58034"/>
                </a:cubicBezTo>
                <a:cubicBezTo>
                  <a:pt x="3641561" y="50566"/>
                  <a:pt x="3634093" y="46833"/>
                  <a:pt x="3624580" y="46833"/>
                </a:cubicBezTo>
                <a:close/>
                <a:moveTo>
                  <a:pt x="3300731" y="46833"/>
                </a:moveTo>
                <a:cubicBezTo>
                  <a:pt x="3291219" y="46833"/>
                  <a:pt x="3283751" y="50566"/>
                  <a:pt x="3278328" y="58034"/>
                </a:cubicBezTo>
                <a:cubicBezTo>
                  <a:pt x="3272905" y="65502"/>
                  <a:pt x="3270194" y="76392"/>
                  <a:pt x="3270194" y="90705"/>
                </a:cubicBezTo>
                <a:cubicBezTo>
                  <a:pt x="3270194" y="104929"/>
                  <a:pt x="3272905" y="115886"/>
                  <a:pt x="3278328" y="123575"/>
                </a:cubicBezTo>
                <a:cubicBezTo>
                  <a:pt x="3283751" y="131265"/>
                  <a:pt x="3291219" y="135110"/>
                  <a:pt x="3300731" y="135110"/>
                </a:cubicBezTo>
                <a:cubicBezTo>
                  <a:pt x="3310242" y="135110"/>
                  <a:pt x="3317711" y="131265"/>
                  <a:pt x="3323133" y="123575"/>
                </a:cubicBezTo>
                <a:cubicBezTo>
                  <a:pt x="3328556" y="115886"/>
                  <a:pt x="3331268" y="104929"/>
                  <a:pt x="3331268" y="90705"/>
                </a:cubicBezTo>
                <a:cubicBezTo>
                  <a:pt x="3331268" y="76392"/>
                  <a:pt x="3328556" y="65502"/>
                  <a:pt x="3323133" y="58034"/>
                </a:cubicBezTo>
                <a:cubicBezTo>
                  <a:pt x="3317711" y="50566"/>
                  <a:pt x="3310242" y="46833"/>
                  <a:pt x="3300731" y="46833"/>
                </a:cubicBezTo>
                <a:close/>
                <a:moveTo>
                  <a:pt x="3062606" y="46833"/>
                </a:moveTo>
                <a:cubicBezTo>
                  <a:pt x="3053094" y="46833"/>
                  <a:pt x="3045626" y="50566"/>
                  <a:pt x="3040203" y="58034"/>
                </a:cubicBezTo>
                <a:cubicBezTo>
                  <a:pt x="3034780" y="65502"/>
                  <a:pt x="3032069" y="76392"/>
                  <a:pt x="3032069" y="90705"/>
                </a:cubicBezTo>
                <a:cubicBezTo>
                  <a:pt x="3032069" y="104929"/>
                  <a:pt x="3034780" y="115886"/>
                  <a:pt x="3040203" y="123575"/>
                </a:cubicBezTo>
                <a:cubicBezTo>
                  <a:pt x="3045626" y="131265"/>
                  <a:pt x="3053094" y="135110"/>
                  <a:pt x="3062606" y="135110"/>
                </a:cubicBezTo>
                <a:cubicBezTo>
                  <a:pt x="3072117" y="135110"/>
                  <a:pt x="3079586" y="131265"/>
                  <a:pt x="3085009" y="123575"/>
                </a:cubicBezTo>
                <a:cubicBezTo>
                  <a:pt x="3090432" y="115886"/>
                  <a:pt x="3093143" y="104929"/>
                  <a:pt x="3093143" y="90705"/>
                </a:cubicBezTo>
                <a:cubicBezTo>
                  <a:pt x="3093143" y="76392"/>
                  <a:pt x="3090432" y="65502"/>
                  <a:pt x="3085009" y="58034"/>
                </a:cubicBezTo>
                <a:cubicBezTo>
                  <a:pt x="3079586" y="50566"/>
                  <a:pt x="3072117" y="46833"/>
                  <a:pt x="3062606" y="46833"/>
                </a:cubicBezTo>
                <a:close/>
                <a:moveTo>
                  <a:pt x="2910206" y="46833"/>
                </a:moveTo>
                <a:cubicBezTo>
                  <a:pt x="2900694" y="46833"/>
                  <a:pt x="2893226" y="50566"/>
                  <a:pt x="2887803" y="58034"/>
                </a:cubicBezTo>
                <a:cubicBezTo>
                  <a:pt x="2882380" y="65502"/>
                  <a:pt x="2879669" y="76392"/>
                  <a:pt x="2879669" y="90705"/>
                </a:cubicBezTo>
                <a:cubicBezTo>
                  <a:pt x="2879669" y="104929"/>
                  <a:pt x="2882380" y="115886"/>
                  <a:pt x="2887803" y="123575"/>
                </a:cubicBezTo>
                <a:cubicBezTo>
                  <a:pt x="2893226" y="131265"/>
                  <a:pt x="2900694" y="135110"/>
                  <a:pt x="2910206" y="135110"/>
                </a:cubicBezTo>
                <a:cubicBezTo>
                  <a:pt x="2919718" y="135110"/>
                  <a:pt x="2927186" y="131265"/>
                  <a:pt x="2932609" y="123575"/>
                </a:cubicBezTo>
                <a:cubicBezTo>
                  <a:pt x="2938032" y="115886"/>
                  <a:pt x="2940743" y="104929"/>
                  <a:pt x="2940743" y="90705"/>
                </a:cubicBezTo>
                <a:cubicBezTo>
                  <a:pt x="2940743" y="76392"/>
                  <a:pt x="2938032" y="65502"/>
                  <a:pt x="2932609" y="58034"/>
                </a:cubicBezTo>
                <a:cubicBezTo>
                  <a:pt x="2927186" y="50566"/>
                  <a:pt x="2919718" y="46833"/>
                  <a:pt x="2910206" y="46833"/>
                </a:cubicBezTo>
                <a:close/>
                <a:moveTo>
                  <a:pt x="2824481" y="46833"/>
                </a:moveTo>
                <a:cubicBezTo>
                  <a:pt x="2814969" y="46833"/>
                  <a:pt x="2807501" y="50566"/>
                  <a:pt x="2802078" y="58034"/>
                </a:cubicBezTo>
                <a:cubicBezTo>
                  <a:pt x="2796655" y="65502"/>
                  <a:pt x="2793944" y="76392"/>
                  <a:pt x="2793944" y="90705"/>
                </a:cubicBezTo>
                <a:cubicBezTo>
                  <a:pt x="2793944" y="104929"/>
                  <a:pt x="2796655" y="115886"/>
                  <a:pt x="2802078" y="123575"/>
                </a:cubicBezTo>
                <a:cubicBezTo>
                  <a:pt x="2807501" y="131265"/>
                  <a:pt x="2814969" y="135110"/>
                  <a:pt x="2824481" y="135110"/>
                </a:cubicBezTo>
                <a:cubicBezTo>
                  <a:pt x="2833994" y="135110"/>
                  <a:pt x="2841461" y="131265"/>
                  <a:pt x="2846884" y="123575"/>
                </a:cubicBezTo>
                <a:cubicBezTo>
                  <a:pt x="2852307" y="115886"/>
                  <a:pt x="2855018" y="104929"/>
                  <a:pt x="2855018" y="90705"/>
                </a:cubicBezTo>
                <a:cubicBezTo>
                  <a:pt x="2855018" y="76392"/>
                  <a:pt x="2852307" y="65502"/>
                  <a:pt x="2846884" y="58034"/>
                </a:cubicBezTo>
                <a:cubicBezTo>
                  <a:pt x="2841461" y="50566"/>
                  <a:pt x="2833994" y="46833"/>
                  <a:pt x="2824481" y="46833"/>
                </a:cubicBezTo>
                <a:close/>
                <a:moveTo>
                  <a:pt x="2586356" y="46833"/>
                </a:moveTo>
                <a:cubicBezTo>
                  <a:pt x="2576844" y="46833"/>
                  <a:pt x="2569377" y="50566"/>
                  <a:pt x="2563953" y="58034"/>
                </a:cubicBezTo>
                <a:cubicBezTo>
                  <a:pt x="2558530" y="65502"/>
                  <a:pt x="2555819" y="76392"/>
                  <a:pt x="2555819" y="90705"/>
                </a:cubicBezTo>
                <a:cubicBezTo>
                  <a:pt x="2555819" y="104929"/>
                  <a:pt x="2558530" y="115886"/>
                  <a:pt x="2563953" y="123575"/>
                </a:cubicBezTo>
                <a:cubicBezTo>
                  <a:pt x="2569377" y="131265"/>
                  <a:pt x="2576844" y="135110"/>
                  <a:pt x="2586356" y="135110"/>
                </a:cubicBezTo>
                <a:cubicBezTo>
                  <a:pt x="2595869" y="135110"/>
                  <a:pt x="2603336" y="131265"/>
                  <a:pt x="2608759" y="123575"/>
                </a:cubicBezTo>
                <a:cubicBezTo>
                  <a:pt x="2614182" y="115886"/>
                  <a:pt x="2616893" y="104929"/>
                  <a:pt x="2616893" y="90705"/>
                </a:cubicBezTo>
                <a:cubicBezTo>
                  <a:pt x="2616893" y="76392"/>
                  <a:pt x="2614182" y="65502"/>
                  <a:pt x="2608759" y="58034"/>
                </a:cubicBezTo>
                <a:cubicBezTo>
                  <a:pt x="2603336" y="50566"/>
                  <a:pt x="2595869" y="46833"/>
                  <a:pt x="2586356" y="46833"/>
                </a:cubicBezTo>
                <a:close/>
                <a:moveTo>
                  <a:pt x="2433956" y="46833"/>
                </a:moveTo>
                <a:cubicBezTo>
                  <a:pt x="2424444" y="46833"/>
                  <a:pt x="2416977" y="50566"/>
                  <a:pt x="2411553" y="58034"/>
                </a:cubicBezTo>
                <a:cubicBezTo>
                  <a:pt x="2406130" y="65502"/>
                  <a:pt x="2403419" y="76392"/>
                  <a:pt x="2403419" y="90705"/>
                </a:cubicBezTo>
                <a:cubicBezTo>
                  <a:pt x="2403419" y="104929"/>
                  <a:pt x="2406130" y="115886"/>
                  <a:pt x="2411553" y="123575"/>
                </a:cubicBezTo>
                <a:cubicBezTo>
                  <a:pt x="2416977" y="131265"/>
                  <a:pt x="2424444" y="135110"/>
                  <a:pt x="2433956" y="135110"/>
                </a:cubicBezTo>
                <a:cubicBezTo>
                  <a:pt x="2443469" y="135110"/>
                  <a:pt x="2450936" y="131265"/>
                  <a:pt x="2456359" y="123575"/>
                </a:cubicBezTo>
                <a:cubicBezTo>
                  <a:pt x="2461782" y="115886"/>
                  <a:pt x="2464493" y="104929"/>
                  <a:pt x="2464493" y="90705"/>
                </a:cubicBezTo>
                <a:cubicBezTo>
                  <a:pt x="2464493" y="76392"/>
                  <a:pt x="2461782" y="65502"/>
                  <a:pt x="2456359" y="58034"/>
                </a:cubicBezTo>
                <a:cubicBezTo>
                  <a:pt x="2450936" y="50566"/>
                  <a:pt x="2443469" y="46833"/>
                  <a:pt x="2433956" y="46833"/>
                </a:cubicBezTo>
                <a:close/>
                <a:moveTo>
                  <a:pt x="2272031" y="46833"/>
                </a:moveTo>
                <a:cubicBezTo>
                  <a:pt x="2262519" y="46833"/>
                  <a:pt x="2255051" y="50566"/>
                  <a:pt x="2249628" y="58034"/>
                </a:cubicBezTo>
                <a:cubicBezTo>
                  <a:pt x="2244205" y="65502"/>
                  <a:pt x="2241494" y="76392"/>
                  <a:pt x="2241494" y="90705"/>
                </a:cubicBezTo>
                <a:cubicBezTo>
                  <a:pt x="2241494" y="104929"/>
                  <a:pt x="2244205" y="115886"/>
                  <a:pt x="2249628" y="123575"/>
                </a:cubicBezTo>
                <a:cubicBezTo>
                  <a:pt x="2255051" y="131265"/>
                  <a:pt x="2262519" y="135110"/>
                  <a:pt x="2272031" y="135110"/>
                </a:cubicBezTo>
                <a:cubicBezTo>
                  <a:pt x="2281543" y="135110"/>
                  <a:pt x="2289011" y="131265"/>
                  <a:pt x="2294434" y="123575"/>
                </a:cubicBezTo>
                <a:cubicBezTo>
                  <a:pt x="2299857" y="115886"/>
                  <a:pt x="2302568" y="104929"/>
                  <a:pt x="2302568" y="90705"/>
                </a:cubicBezTo>
                <a:cubicBezTo>
                  <a:pt x="2302568" y="76392"/>
                  <a:pt x="2299857" y="65502"/>
                  <a:pt x="2294434" y="58034"/>
                </a:cubicBezTo>
                <a:cubicBezTo>
                  <a:pt x="2289011" y="50566"/>
                  <a:pt x="2281543" y="46833"/>
                  <a:pt x="2272031" y="46833"/>
                </a:cubicBezTo>
                <a:close/>
                <a:moveTo>
                  <a:pt x="2195831" y="46833"/>
                </a:moveTo>
                <a:cubicBezTo>
                  <a:pt x="2186319" y="46833"/>
                  <a:pt x="2178852" y="50566"/>
                  <a:pt x="2173428" y="58034"/>
                </a:cubicBezTo>
                <a:cubicBezTo>
                  <a:pt x="2168005" y="65502"/>
                  <a:pt x="2165294" y="76392"/>
                  <a:pt x="2165294" y="90705"/>
                </a:cubicBezTo>
                <a:cubicBezTo>
                  <a:pt x="2165294" y="104929"/>
                  <a:pt x="2168005" y="115886"/>
                  <a:pt x="2173428" y="123575"/>
                </a:cubicBezTo>
                <a:cubicBezTo>
                  <a:pt x="2178852" y="131265"/>
                  <a:pt x="2186319" y="135110"/>
                  <a:pt x="2195831" y="135110"/>
                </a:cubicBezTo>
                <a:cubicBezTo>
                  <a:pt x="2205343" y="135110"/>
                  <a:pt x="2212811" y="131265"/>
                  <a:pt x="2218234" y="123575"/>
                </a:cubicBezTo>
                <a:cubicBezTo>
                  <a:pt x="2223657" y="115886"/>
                  <a:pt x="2226368" y="104929"/>
                  <a:pt x="2226368" y="90705"/>
                </a:cubicBezTo>
                <a:cubicBezTo>
                  <a:pt x="2226368" y="76392"/>
                  <a:pt x="2223657" y="65502"/>
                  <a:pt x="2218234" y="58034"/>
                </a:cubicBezTo>
                <a:cubicBezTo>
                  <a:pt x="2212811" y="50566"/>
                  <a:pt x="2205343" y="46833"/>
                  <a:pt x="2195831" y="46833"/>
                </a:cubicBezTo>
                <a:close/>
                <a:moveTo>
                  <a:pt x="2110106" y="46833"/>
                </a:moveTo>
                <a:cubicBezTo>
                  <a:pt x="2100594" y="46833"/>
                  <a:pt x="2093126" y="50566"/>
                  <a:pt x="2087703" y="58034"/>
                </a:cubicBezTo>
                <a:cubicBezTo>
                  <a:pt x="2082280" y="65502"/>
                  <a:pt x="2079569" y="76392"/>
                  <a:pt x="2079569" y="90705"/>
                </a:cubicBezTo>
                <a:cubicBezTo>
                  <a:pt x="2079569" y="104929"/>
                  <a:pt x="2082280" y="115886"/>
                  <a:pt x="2087703" y="123575"/>
                </a:cubicBezTo>
                <a:cubicBezTo>
                  <a:pt x="2093126" y="131265"/>
                  <a:pt x="2100594" y="135110"/>
                  <a:pt x="2110106" y="135110"/>
                </a:cubicBezTo>
                <a:cubicBezTo>
                  <a:pt x="2119618" y="135110"/>
                  <a:pt x="2127086" y="131265"/>
                  <a:pt x="2132509" y="123575"/>
                </a:cubicBezTo>
                <a:cubicBezTo>
                  <a:pt x="2137932" y="115886"/>
                  <a:pt x="2140643" y="104929"/>
                  <a:pt x="2140643" y="90705"/>
                </a:cubicBezTo>
                <a:cubicBezTo>
                  <a:pt x="2140643" y="76392"/>
                  <a:pt x="2137932" y="65502"/>
                  <a:pt x="2132509" y="58034"/>
                </a:cubicBezTo>
                <a:cubicBezTo>
                  <a:pt x="2127086" y="50566"/>
                  <a:pt x="2119618" y="46833"/>
                  <a:pt x="2110106" y="46833"/>
                </a:cubicBezTo>
                <a:close/>
                <a:moveTo>
                  <a:pt x="1871981" y="46833"/>
                </a:moveTo>
                <a:cubicBezTo>
                  <a:pt x="1862469" y="46833"/>
                  <a:pt x="1855001" y="50566"/>
                  <a:pt x="1849578" y="58034"/>
                </a:cubicBezTo>
                <a:cubicBezTo>
                  <a:pt x="1844155" y="65502"/>
                  <a:pt x="1841444" y="76392"/>
                  <a:pt x="1841444" y="90705"/>
                </a:cubicBezTo>
                <a:cubicBezTo>
                  <a:pt x="1841444" y="104929"/>
                  <a:pt x="1844155" y="115886"/>
                  <a:pt x="1849578" y="123575"/>
                </a:cubicBezTo>
                <a:cubicBezTo>
                  <a:pt x="1855001" y="131265"/>
                  <a:pt x="1862469" y="135110"/>
                  <a:pt x="1871981" y="135110"/>
                </a:cubicBezTo>
                <a:cubicBezTo>
                  <a:pt x="1881493" y="135110"/>
                  <a:pt x="1888961" y="131265"/>
                  <a:pt x="1894384" y="123575"/>
                </a:cubicBezTo>
                <a:cubicBezTo>
                  <a:pt x="1899807" y="115886"/>
                  <a:pt x="1902518" y="104929"/>
                  <a:pt x="1902518" y="90705"/>
                </a:cubicBezTo>
                <a:cubicBezTo>
                  <a:pt x="1902518" y="76392"/>
                  <a:pt x="1899807" y="65502"/>
                  <a:pt x="1894384" y="58034"/>
                </a:cubicBezTo>
                <a:cubicBezTo>
                  <a:pt x="1888961" y="50566"/>
                  <a:pt x="1881493" y="46833"/>
                  <a:pt x="1871981" y="46833"/>
                </a:cubicBezTo>
                <a:close/>
                <a:moveTo>
                  <a:pt x="1633856" y="46833"/>
                </a:moveTo>
                <a:cubicBezTo>
                  <a:pt x="1624344" y="46833"/>
                  <a:pt x="1616876" y="50566"/>
                  <a:pt x="1611453" y="58034"/>
                </a:cubicBezTo>
                <a:cubicBezTo>
                  <a:pt x="1606030" y="65502"/>
                  <a:pt x="1603319" y="76392"/>
                  <a:pt x="1603319" y="90705"/>
                </a:cubicBezTo>
                <a:cubicBezTo>
                  <a:pt x="1603319" y="104929"/>
                  <a:pt x="1606030" y="115886"/>
                  <a:pt x="1611453" y="123575"/>
                </a:cubicBezTo>
                <a:cubicBezTo>
                  <a:pt x="1616876" y="131265"/>
                  <a:pt x="1624344" y="135110"/>
                  <a:pt x="1633856" y="135110"/>
                </a:cubicBezTo>
                <a:cubicBezTo>
                  <a:pt x="1643368" y="135110"/>
                  <a:pt x="1650836" y="131265"/>
                  <a:pt x="1656259" y="123575"/>
                </a:cubicBezTo>
                <a:cubicBezTo>
                  <a:pt x="1661681" y="115886"/>
                  <a:pt x="1664393" y="104929"/>
                  <a:pt x="1664393" y="90705"/>
                </a:cubicBezTo>
                <a:cubicBezTo>
                  <a:pt x="1664393" y="76392"/>
                  <a:pt x="1661681" y="65502"/>
                  <a:pt x="1656259" y="58034"/>
                </a:cubicBezTo>
                <a:cubicBezTo>
                  <a:pt x="1650836" y="50566"/>
                  <a:pt x="1643368" y="46833"/>
                  <a:pt x="1633856" y="46833"/>
                </a:cubicBezTo>
                <a:close/>
                <a:moveTo>
                  <a:pt x="1557656" y="46833"/>
                </a:moveTo>
                <a:cubicBezTo>
                  <a:pt x="1548144" y="46833"/>
                  <a:pt x="1540676" y="50566"/>
                  <a:pt x="1535253" y="58034"/>
                </a:cubicBezTo>
                <a:cubicBezTo>
                  <a:pt x="1529830" y="65502"/>
                  <a:pt x="1527119" y="76392"/>
                  <a:pt x="1527119" y="90705"/>
                </a:cubicBezTo>
                <a:cubicBezTo>
                  <a:pt x="1527119" y="104929"/>
                  <a:pt x="1529830" y="115886"/>
                  <a:pt x="1535253" y="123575"/>
                </a:cubicBezTo>
                <a:cubicBezTo>
                  <a:pt x="1540676" y="131265"/>
                  <a:pt x="1548144" y="135110"/>
                  <a:pt x="1557656" y="135110"/>
                </a:cubicBezTo>
                <a:cubicBezTo>
                  <a:pt x="1567168" y="135110"/>
                  <a:pt x="1574636" y="131265"/>
                  <a:pt x="1580059" y="123575"/>
                </a:cubicBezTo>
                <a:cubicBezTo>
                  <a:pt x="1585481" y="115886"/>
                  <a:pt x="1588193" y="104929"/>
                  <a:pt x="1588193" y="90705"/>
                </a:cubicBezTo>
                <a:cubicBezTo>
                  <a:pt x="1588193" y="76392"/>
                  <a:pt x="1585481" y="65502"/>
                  <a:pt x="1580059" y="58034"/>
                </a:cubicBezTo>
                <a:cubicBezTo>
                  <a:pt x="1574636" y="50566"/>
                  <a:pt x="1567168" y="46833"/>
                  <a:pt x="1557656" y="46833"/>
                </a:cubicBezTo>
                <a:close/>
                <a:moveTo>
                  <a:pt x="1157606" y="46833"/>
                </a:moveTo>
                <a:cubicBezTo>
                  <a:pt x="1148094" y="46833"/>
                  <a:pt x="1140626" y="50566"/>
                  <a:pt x="1135203" y="58034"/>
                </a:cubicBezTo>
                <a:cubicBezTo>
                  <a:pt x="1129780" y="65502"/>
                  <a:pt x="1127069" y="76392"/>
                  <a:pt x="1127069" y="90705"/>
                </a:cubicBezTo>
                <a:cubicBezTo>
                  <a:pt x="1127069" y="104929"/>
                  <a:pt x="1129780" y="115886"/>
                  <a:pt x="1135203" y="123575"/>
                </a:cubicBezTo>
                <a:cubicBezTo>
                  <a:pt x="1140626" y="131265"/>
                  <a:pt x="1148094" y="135110"/>
                  <a:pt x="1157606" y="135110"/>
                </a:cubicBezTo>
                <a:cubicBezTo>
                  <a:pt x="1167118" y="135110"/>
                  <a:pt x="1174586" y="131265"/>
                  <a:pt x="1180009" y="123575"/>
                </a:cubicBezTo>
                <a:cubicBezTo>
                  <a:pt x="1185431" y="115886"/>
                  <a:pt x="1188143" y="104929"/>
                  <a:pt x="1188143" y="90705"/>
                </a:cubicBezTo>
                <a:cubicBezTo>
                  <a:pt x="1188143" y="76392"/>
                  <a:pt x="1185431" y="65502"/>
                  <a:pt x="1180009" y="58034"/>
                </a:cubicBezTo>
                <a:cubicBezTo>
                  <a:pt x="1174586" y="50566"/>
                  <a:pt x="1167118" y="46833"/>
                  <a:pt x="1157606" y="46833"/>
                </a:cubicBezTo>
                <a:close/>
                <a:moveTo>
                  <a:pt x="843281" y="46833"/>
                </a:moveTo>
                <a:cubicBezTo>
                  <a:pt x="833768" y="46833"/>
                  <a:pt x="826301" y="50566"/>
                  <a:pt x="820878" y="58034"/>
                </a:cubicBezTo>
                <a:cubicBezTo>
                  <a:pt x="815455" y="65502"/>
                  <a:pt x="812744" y="76392"/>
                  <a:pt x="812744" y="90705"/>
                </a:cubicBezTo>
                <a:cubicBezTo>
                  <a:pt x="812744" y="104929"/>
                  <a:pt x="815455" y="115886"/>
                  <a:pt x="820878" y="123575"/>
                </a:cubicBezTo>
                <a:cubicBezTo>
                  <a:pt x="826301" y="131265"/>
                  <a:pt x="833768" y="135110"/>
                  <a:pt x="843281" y="135110"/>
                </a:cubicBezTo>
                <a:cubicBezTo>
                  <a:pt x="852793" y="135110"/>
                  <a:pt x="860261" y="131265"/>
                  <a:pt x="865683" y="123575"/>
                </a:cubicBezTo>
                <a:cubicBezTo>
                  <a:pt x="871106" y="115886"/>
                  <a:pt x="873818" y="104929"/>
                  <a:pt x="873818" y="90705"/>
                </a:cubicBezTo>
                <a:cubicBezTo>
                  <a:pt x="873818" y="76392"/>
                  <a:pt x="871106" y="65502"/>
                  <a:pt x="865683" y="58034"/>
                </a:cubicBezTo>
                <a:cubicBezTo>
                  <a:pt x="860261" y="50566"/>
                  <a:pt x="852793" y="46833"/>
                  <a:pt x="843281" y="46833"/>
                </a:cubicBezTo>
                <a:close/>
                <a:moveTo>
                  <a:pt x="767081" y="46833"/>
                </a:moveTo>
                <a:cubicBezTo>
                  <a:pt x="757568" y="46833"/>
                  <a:pt x="750101" y="50566"/>
                  <a:pt x="744678" y="58034"/>
                </a:cubicBezTo>
                <a:cubicBezTo>
                  <a:pt x="739255" y="65502"/>
                  <a:pt x="736544" y="76392"/>
                  <a:pt x="736544" y="90705"/>
                </a:cubicBezTo>
                <a:cubicBezTo>
                  <a:pt x="736544" y="104929"/>
                  <a:pt x="739255" y="115886"/>
                  <a:pt x="744678" y="123575"/>
                </a:cubicBezTo>
                <a:cubicBezTo>
                  <a:pt x="750101" y="131265"/>
                  <a:pt x="757568" y="135110"/>
                  <a:pt x="767081" y="135110"/>
                </a:cubicBezTo>
                <a:cubicBezTo>
                  <a:pt x="776593" y="135110"/>
                  <a:pt x="784060" y="131265"/>
                  <a:pt x="789484" y="123575"/>
                </a:cubicBezTo>
                <a:cubicBezTo>
                  <a:pt x="794906" y="115886"/>
                  <a:pt x="797618" y="104929"/>
                  <a:pt x="797618" y="90705"/>
                </a:cubicBezTo>
                <a:cubicBezTo>
                  <a:pt x="797618" y="76392"/>
                  <a:pt x="794906" y="65502"/>
                  <a:pt x="789484" y="58034"/>
                </a:cubicBezTo>
                <a:cubicBezTo>
                  <a:pt x="784060" y="50566"/>
                  <a:pt x="776593" y="46833"/>
                  <a:pt x="767081" y="46833"/>
                </a:cubicBezTo>
                <a:close/>
                <a:moveTo>
                  <a:pt x="681356" y="46833"/>
                </a:moveTo>
                <a:cubicBezTo>
                  <a:pt x="671843" y="46833"/>
                  <a:pt x="664376" y="50566"/>
                  <a:pt x="658953" y="58034"/>
                </a:cubicBezTo>
                <a:cubicBezTo>
                  <a:pt x="653530" y="65502"/>
                  <a:pt x="650819" y="76392"/>
                  <a:pt x="650819" y="90705"/>
                </a:cubicBezTo>
                <a:cubicBezTo>
                  <a:pt x="650819" y="104929"/>
                  <a:pt x="653530" y="115886"/>
                  <a:pt x="658953" y="123575"/>
                </a:cubicBezTo>
                <a:cubicBezTo>
                  <a:pt x="664376" y="131265"/>
                  <a:pt x="671843" y="135110"/>
                  <a:pt x="681356" y="135110"/>
                </a:cubicBezTo>
                <a:cubicBezTo>
                  <a:pt x="690868" y="135110"/>
                  <a:pt x="698335" y="131265"/>
                  <a:pt x="703758" y="123575"/>
                </a:cubicBezTo>
                <a:cubicBezTo>
                  <a:pt x="709181" y="115886"/>
                  <a:pt x="711893" y="104929"/>
                  <a:pt x="711893" y="90705"/>
                </a:cubicBezTo>
                <a:cubicBezTo>
                  <a:pt x="711893" y="76392"/>
                  <a:pt x="709181" y="65502"/>
                  <a:pt x="703758" y="58034"/>
                </a:cubicBezTo>
                <a:cubicBezTo>
                  <a:pt x="698335" y="50566"/>
                  <a:pt x="690868" y="46833"/>
                  <a:pt x="681356" y="46833"/>
                </a:cubicBezTo>
                <a:close/>
                <a:moveTo>
                  <a:pt x="452756" y="46833"/>
                </a:moveTo>
                <a:cubicBezTo>
                  <a:pt x="443243" y="46833"/>
                  <a:pt x="435776" y="50566"/>
                  <a:pt x="430353" y="58034"/>
                </a:cubicBezTo>
                <a:cubicBezTo>
                  <a:pt x="424930" y="65502"/>
                  <a:pt x="422218" y="76392"/>
                  <a:pt x="422218" y="90705"/>
                </a:cubicBezTo>
                <a:cubicBezTo>
                  <a:pt x="422218" y="104929"/>
                  <a:pt x="424930" y="115886"/>
                  <a:pt x="430353" y="123575"/>
                </a:cubicBezTo>
                <a:cubicBezTo>
                  <a:pt x="435776" y="131265"/>
                  <a:pt x="443243" y="135110"/>
                  <a:pt x="452756" y="135110"/>
                </a:cubicBezTo>
                <a:cubicBezTo>
                  <a:pt x="462268" y="135110"/>
                  <a:pt x="469736" y="131265"/>
                  <a:pt x="475159" y="123575"/>
                </a:cubicBezTo>
                <a:cubicBezTo>
                  <a:pt x="480581" y="115886"/>
                  <a:pt x="483293" y="104929"/>
                  <a:pt x="483293" y="90705"/>
                </a:cubicBezTo>
                <a:cubicBezTo>
                  <a:pt x="483293" y="76392"/>
                  <a:pt x="480581" y="65502"/>
                  <a:pt x="475159" y="58034"/>
                </a:cubicBezTo>
                <a:cubicBezTo>
                  <a:pt x="469736" y="50566"/>
                  <a:pt x="462268" y="46833"/>
                  <a:pt x="452756" y="46833"/>
                </a:cubicBezTo>
                <a:close/>
                <a:moveTo>
                  <a:pt x="0" y="0"/>
                </a:moveTo>
                <a:lnTo>
                  <a:pt x="12192000" y="0"/>
                </a:lnTo>
                <a:lnTo>
                  <a:pt x="12192000" y="179387"/>
                </a:lnTo>
                <a:lnTo>
                  <a:pt x="0" y="179387"/>
                </a:lnTo>
                <a:close/>
              </a:path>
            </a:pathLst>
          </a:custGeom>
          <a:solidFill>
            <a:srgbClr val="1F6B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DD89D11A-D71B-3FF0-FE2F-21A3CF47B215}"/>
              </a:ext>
            </a:extLst>
          </p:cNvPr>
          <p:cNvSpPr>
            <a:spLocks noGrp="1"/>
          </p:cNvSpPr>
          <p:nvPr>
            <p:ph type="title"/>
          </p:nvPr>
        </p:nvSpPr>
        <p:spPr>
          <a:xfrm>
            <a:off x="448056" y="197977"/>
            <a:ext cx="9365415" cy="1325563"/>
          </a:xfrm>
          <a:prstGeom prst="rect">
            <a:avLst/>
          </a:prstGeom>
        </p:spPr>
        <p:txBody>
          <a:bodyPr vert="horz" lIns="91440" tIns="45720" rIns="91440" bIns="45720" rtlCol="0" anchor="ctr">
            <a:normAutofit/>
          </a:bodyPr>
          <a:lstStyle/>
          <a:p>
            <a:r>
              <a:rPr lang="en-US" dirty="0"/>
              <a:t>Agenda</a:t>
            </a:r>
          </a:p>
        </p:txBody>
      </p:sp>
      <p:grpSp>
        <p:nvGrpSpPr>
          <p:cNvPr id="15" name="Group 14">
            <a:extLst>
              <a:ext uri="{FF2B5EF4-FFF2-40B4-BE49-F238E27FC236}">
                <a16:creationId xmlns:a16="http://schemas.microsoft.com/office/drawing/2014/main" id="{B2F3BEB0-3BD5-CD72-1773-062E1C72C194}"/>
              </a:ext>
            </a:extLst>
          </p:cNvPr>
          <p:cNvGrpSpPr/>
          <p:nvPr/>
        </p:nvGrpSpPr>
        <p:grpSpPr>
          <a:xfrm>
            <a:off x="10070977" y="69760"/>
            <a:ext cx="2010188" cy="1182344"/>
            <a:chOff x="10070977" y="69760"/>
            <a:chExt cx="2010188" cy="1182344"/>
          </a:xfrm>
        </p:grpSpPr>
        <p:pic>
          <p:nvPicPr>
            <p:cNvPr id="10" name="Picture 9">
              <a:extLst>
                <a:ext uri="{FF2B5EF4-FFF2-40B4-BE49-F238E27FC236}">
                  <a16:creationId xmlns:a16="http://schemas.microsoft.com/office/drawing/2014/main" id="{ADCA27CF-16BC-A081-B711-E634F70ACDB7}"/>
                </a:ext>
              </a:extLst>
            </p:cNvPr>
            <p:cNvPicPr>
              <a:picLocks noChangeAspect="1"/>
            </p:cNvPicPr>
            <p:nvPr/>
          </p:nvPicPr>
          <p:blipFill>
            <a:blip r:embed="rId22"/>
            <a:srcRect/>
            <a:stretch/>
          </p:blipFill>
          <p:spPr>
            <a:xfrm>
              <a:off x="10070977" y="106065"/>
              <a:ext cx="1132836" cy="1132836"/>
            </a:xfrm>
            <a:prstGeom prst="rect">
              <a:avLst/>
            </a:prstGeom>
          </p:spPr>
        </p:pic>
        <p:pic>
          <p:nvPicPr>
            <p:cNvPr id="11" name="Picture 10">
              <a:extLst>
                <a:ext uri="{FF2B5EF4-FFF2-40B4-BE49-F238E27FC236}">
                  <a16:creationId xmlns:a16="http://schemas.microsoft.com/office/drawing/2014/main" id="{4FBE5377-0B7A-246B-80D4-B5B4FE8850AD}"/>
                </a:ext>
              </a:extLst>
            </p:cNvPr>
            <p:cNvPicPr>
              <a:picLocks noChangeAspect="1"/>
            </p:cNvPicPr>
            <p:nvPr/>
          </p:nvPicPr>
          <p:blipFill>
            <a:blip r:embed="rId23"/>
            <a:srcRect/>
            <a:stretch/>
          </p:blipFill>
          <p:spPr>
            <a:xfrm>
              <a:off x="10898821" y="69760"/>
              <a:ext cx="1182344" cy="1182344"/>
            </a:xfrm>
            <a:prstGeom prst="rect">
              <a:avLst/>
            </a:prstGeom>
          </p:spPr>
        </p:pic>
      </p:grpSp>
    </p:spTree>
    <p:extLst>
      <p:ext uri="{BB962C8B-B14F-4D97-AF65-F5344CB8AC3E}">
        <p14:creationId xmlns:p14="http://schemas.microsoft.com/office/powerpoint/2010/main" val="37800491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ftr="0" dt="0"/>
  <p:txStyles>
    <p:titleStyle>
      <a:lvl1pPr algn="l" defTabSz="9144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dau.csod.com/ui/lms-learning-details/app/event/5691cf9d-d716-4334-9dd9-38a26d866d51" TargetMode="External"/><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12" Type="http://schemas.openxmlformats.org/officeDocument/2006/relationships/hyperlink" Target="https://www.sans.org/cyber-security-courses/defensible-security-architecture-and-engineering"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hyperlink" Target="https://jkosupport.jten.mil/Atlas2/page/coi/externalCourseAccess.jsf?v=1768573760812&amp;course_prefix=DOD&amp;course_number=-US007" TargetMode="External"/><Relationship Id="rId11" Type="http://schemas.openxmlformats.org/officeDocument/2006/relationships/hyperlink" Target="https://cloudsecurityalliance.org/education/cczt/?gad_source=1&amp;gad_campaignid=23553518308&amp;gbraid=0AAAAADHMoNwsB_c7XqvyCzj2C3wAe7kDk&amp;gclid=Cj0KCQjwy_fOBhC6ARIsAHKFB7-cYq3rmuuh1myM_yH1HjaxIzwYj4BlHhZCsOph1ljCB_RpzKRw9TgaAnUpEALw_wcB" TargetMode="External"/><Relationship Id="rId5" Type="http://schemas.openxmlformats.org/officeDocument/2006/relationships/hyperlink" Target="https://jkosupport.jten.mil/html/COI.xhtml?course_prefix=DOD&amp;course_number=-US005" TargetMode="External"/><Relationship Id="rId10" Type="http://schemas.openxmlformats.org/officeDocument/2006/relationships/hyperlink" Target="https://events.atarc.org/zt4-virtual-learning-exchange/" TargetMode="External"/><Relationship Id="rId4" Type="http://schemas.openxmlformats.org/officeDocument/2006/relationships/hyperlink" Target="https://jkodirect.jten.mil/Atlas2/page/coi/externalCourseAccess.jsf?v=1768573643552&amp;course_prefix=DOD&amp;course_number=-US003" TargetMode="External"/><Relationship Id="rId9" Type="http://schemas.openxmlformats.org/officeDocument/2006/relationships/hyperlink" Target="chrome-extension://efaidnbmnnnibpcajpcglclefindmkaj/https:/dod365.sharepoint-mil.us/teams/DODCIO-ZTPfMOOutreach/Shared%20Documents/Microsoft%20E5/E5%20Training/E5%20Takeaway%20Slides%20-%20May%202025.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363ABE-C495-54CB-A6EA-73448458F0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C35779D4-67C6-A96A-A2FB-38735D153B39}"/>
              </a:ext>
            </a:extLst>
          </p:cNvPr>
          <p:cNvSpPr>
            <a:spLocks noGrp="1"/>
          </p:cNvSpPr>
          <p:nvPr>
            <p:ph type="body" sz="quarter" idx="13"/>
          </p:nvPr>
        </p:nvSpPr>
        <p:spPr/>
        <p:txBody>
          <a:bodyPr/>
          <a:lstStyle/>
          <a:p>
            <a:r>
              <a:rPr lang="en-US" sz="4800" cap="none" dirty="0">
                <a:latin typeface="Arial Black"/>
              </a:rPr>
              <a:t>DoD 8140 Townhall</a:t>
            </a:r>
            <a:endParaRPr lang="en-US" sz="4800" cap="none" dirty="0"/>
          </a:p>
        </p:txBody>
      </p:sp>
      <p:sp>
        <p:nvSpPr>
          <p:cNvPr id="3" name="Text Placeholder 2">
            <a:extLst>
              <a:ext uri="{FF2B5EF4-FFF2-40B4-BE49-F238E27FC236}">
                <a16:creationId xmlns:a16="http://schemas.microsoft.com/office/drawing/2014/main" id="{F21E2677-3F11-4B01-C8FE-10D30D021820}"/>
              </a:ext>
            </a:extLst>
          </p:cNvPr>
          <p:cNvSpPr>
            <a:spLocks noGrp="1"/>
          </p:cNvSpPr>
          <p:nvPr>
            <p:ph type="body" sz="quarter" idx="14"/>
          </p:nvPr>
        </p:nvSpPr>
        <p:spPr/>
        <p:txBody>
          <a:bodyPr/>
          <a:lstStyle/>
          <a:p>
            <a:pPr marL="0" indent="0">
              <a:buNone/>
            </a:pPr>
            <a:r>
              <a:rPr lang="en-US" sz="2800" b="1" dirty="0">
                <a:latin typeface="Arial" panose="020B0604020202020204" pitchFamily="34" charset="0"/>
                <a:cs typeface="Arial" panose="020B0604020202020204" pitchFamily="34" charset="0"/>
              </a:rPr>
              <a:t>Hosted by:</a:t>
            </a:r>
            <a:endParaRPr lang="en-US" sz="2800" b="1" dirty="0">
              <a:solidFill>
                <a:schemeClr val="bg1"/>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a:rPr>
              <a:t>Department of War Chief Information Officer Workforce Innovation Directorate</a:t>
            </a:r>
            <a:endParaRPr lang="en-US" sz="20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1E93A795-B029-352E-63E7-082CC8E579C9}"/>
              </a:ext>
            </a:extLst>
          </p:cNvPr>
          <p:cNvSpPr>
            <a:spLocks noGrp="1"/>
          </p:cNvSpPr>
          <p:nvPr>
            <p:ph type="body" sz="quarter" idx="15"/>
          </p:nvPr>
        </p:nvSpPr>
        <p:spPr/>
        <p:txBody>
          <a:bodyPr/>
          <a:lstStyle/>
          <a:p>
            <a:r>
              <a:rPr lang="en-US" dirty="0"/>
              <a:t>DoW CIO | June 5, 2026</a:t>
            </a:r>
          </a:p>
        </p:txBody>
      </p:sp>
    </p:spTree>
    <p:extLst>
      <p:ext uri="{BB962C8B-B14F-4D97-AF65-F5344CB8AC3E}">
        <p14:creationId xmlns:p14="http://schemas.microsoft.com/office/powerpoint/2010/main" val="2285603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59E9F-49D3-0FCA-681A-8279C9EC55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Rounded Rectangle 2">
            <a:extLst>
              <a:ext uri="{FF2B5EF4-FFF2-40B4-BE49-F238E27FC236}">
                <a16:creationId xmlns:a16="http://schemas.microsoft.com/office/drawing/2014/main" id="{A57433DF-B77A-7800-A461-E65C584F9918}"/>
              </a:ext>
              <a:ext uri="{C183D7F6-B498-43B3-948B-1728B52AA6E4}">
                <adec:decorative xmlns:adec="http://schemas.microsoft.com/office/drawing/2017/decorative" val="1"/>
              </a:ext>
            </a:extLst>
          </p:cNvPr>
          <p:cNvSpPr/>
          <p:nvPr/>
        </p:nvSpPr>
        <p:spPr>
          <a:xfrm flipH="1">
            <a:off x="297824" y="1811240"/>
            <a:ext cx="4204213" cy="4420949"/>
          </a:xfrm>
          <a:prstGeom prst="roundRect">
            <a:avLst/>
          </a:prstGeom>
          <a:solidFill>
            <a:srgbClr val="231F5D"/>
          </a:solidFill>
          <a:ln w="57150">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1737360" rIns="91440" bIns="9144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dirty="0">
              <a:ln>
                <a:noFill/>
              </a:ln>
              <a:solidFill>
                <a:prstClr val="white">
                  <a:lumMod val="95000"/>
                </a:prstClr>
              </a:solidFill>
              <a:effectLst/>
              <a:uLnTx/>
              <a:uFillTx/>
              <a:latin typeface="Arial Black" panose="020B0604020202020204" pitchFamily="34" charset="0"/>
              <a:ea typeface="+mn-ea"/>
              <a:cs typeface="Arial Black" panose="020B060402020202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lumMod val="85000"/>
                  </a:prstClr>
                </a:solidFill>
                <a:effectLst/>
                <a:uLnTx/>
                <a:uFillTx/>
                <a:latin typeface="Arial Black" panose="020B0604020202020204" pitchFamily="34" charset="0"/>
                <a:ea typeface="+mn-ea"/>
                <a:cs typeface="Arial Black" panose="020B0604020202020204" pitchFamily="34" charset="0"/>
              </a:rPr>
              <a:t>MORE THAN A NAME CHANGE</a:t>
            </a:r>
            <a:endParaRPr kumimoji="0" lang="en-US" sz="1800" b="0" i="0" u="none" strike="noStrike" kern="1200" cap="none" spc="0" normalizeH="0" baseline="0" noProof="0" dirty="0">
              <a:ln>
                <a:noFill/>
              </a:ln>
              <a:solidFill>
                <a:prstClr val="white">
                  <a:lumMod val="85000"/>
                </a:prstClr>
              </a:solidFill>
              <a:effectLst/>
              <a:uLnTx/>
              <a:uFillTx/>
              <a:latin typeface="Arial" panose="020B0604020202020204"/>
              <a:ea typeface="+mn-ea"/>
              <a:cs typeface="Arial" panose="020B060402020202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Warfighting Acquisition University (</a:t>
            </a:r>
            <a:r>
              <a:rPr kumimoji="0" lang="en-US" sz="1800" b="0"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WarU</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is taking bold, calculated risks to accelerate the delivery of critical capabilities. Together, we can drive change.</a:t>
            </a:r>
          </a:p>
        </p:txBody>
      </p:sp>
      <p:pic>
        <p:nvPicPr>
          <p:cNvPr id="7" name="Picture 6">
            <a:extLst>
              <a:ext uri="{FF2B5EF4-FFF2-40B4-BE49-F238E27FC236}">
                <a16:creationId xmlns:a16="http://schemas.microsoft.com/office/drawing/2014/main" id="{1CA08DA5-8646-FE57-7B24-1CB6C334E4FD}"/>
              </a:ext>
            </a:extLst>
          </p:cNvPr>
          <p:cNvPicPr>
            <a:picLocks noChangeAspect="1"/>
          </p:cNvPicPr>
          <p:nvPr/>
        </p:nvPicPr>
        <p:blipFill>
          <a:blip r:embed="rId2"/>
          <a:stretch>
            <a:fillRect/>
          </a:stretch>
        </p:blipFill>
        <p:spPr>
          <a:xfrm>
            <a:off x="808191" y="2094323"/>
            <a:ext cx="3183480" cy="1644259"/>
          </a:xfrm>
          <a:prstGeom prst="roundRect">
            <a:avLst>
              <a:gd name="adj" fmla="val 16667"/>
            </a:avLst>
          </a:prstGeom>
          <a:ln w="31750">
            <a:solidFill>
              <a:schemeClr val="bg1"/>
            </a:solid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0" name="Straight Connector 9">
            <a:extLst>
              <a:ext uri="{FF2B5EF4-FFF2-40B4-BE49-F238E27FC236}">
                <a16:creationId xmlns:a16="http://schemas.microsoft.com/office/drawing/2014/main" id="{171F32E3-2CCF-6B7E-B190-9DCCD29E066D}"/>
              </a:ext>
            </a:extLst>
          </p:cNvPr>
          <p:cNvCxnSpPr>
            <a:cxnSpLocks/>
          </p:cNvCxnSpPr>
          <p:nvPr/>
        </p:nvCxnSpPr>
        <p:spPr>
          <a:xfrm flipH="1">
            <a:off x="4925337" y="4826230"/>
            <a:ext cx="70217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D74359-C99A-9147-3D66-96AA583EA3D6}"/>
              </a:ext>
            </a:extLst>
          </p:cNvPr>
          <p:cNvSpPr txBox="1"/>
          <p:nvPr/>
        </p:nvSpPr>
        <p:spPr>
          <a:xfrm>
            <a:off x="351250" y="6516617"/>
            <a:ext cx="1165351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Warfighting Acquisition University: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9820 Belvoir Road, Fort Belvoir, VA 22060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Email: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Acquisition.cyber@dau.edu</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Helpdesk:</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(703) 382-1450 / (866) -568-6924</a:t>
            </a:r>
          </a:p>
        </p:txBody>
      </p:sp>
      <p:sp>
        <p:nvSpPr>
          <p:cNvPr id="16" name="TextBox 15">
            <a:extLst>
              <a:ext uri="{FF2B5EF4-FFF2-40B4-BE49-F238E27FC236}">
                <a16:creationId xmlns:a16="http://schemas.microsoft.com/office/drawing/2014/main" id="{BC0B6870-189A-5755-0415-96B63F2591D6}"/>
              </a:ext>
            </a:extLst>
          </p:cNvPr>
          <p:cNvSpPr txBox="1"/>
          <p:nvPr/>
        </p:nvSpPr>
        <p:spPr>
          <a:xfrm>
            <a:off x="4928014" y="4996549"/>
            <a:ext cx="7016376" cy="1046440"/>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31F5D"/>
                </a:solidFill>
                <a:effectLst/>
                <a:uLnTx/>
                <a:uFillTx/>
                <a:latin typeface="Arial" panose="020B0604020202020204"/>
                <a:ea typeface="+mn-ea"/>
                <a:cs typeface="+mn-cs"/>
              </a:rPr>
              <a:t>FUTURE FORECAST:</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Updates to </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WarU</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domain name and DoD 8140 credentials</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Credential completion certificate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in development to streamline qualification reporting activities for cyber workforce management teams</a:t>
            </a:r>
          </a:p>
        </p:txBody>
      </p:sp>
      <p:grpSp>
        <p:nvGrpSpPr>
          <p:cNvPr id="20" name="Group 19">
            <a:extLst>
              <a:ext uri="{FF2B5EF4-FFF2-40B4-BE49-F238E27FC236}">
                <a16:creationId xmlns:a16="http://schemas.microsoft.com/office/drawing/2014/main" id="{652DB909-FC36-7B99-2F6F-FD0C3B746B0E}"/>
              </a:ext>
            </a:extLst>
          </p:cNvPr>
          <p:cNvGrpSpPr/>
          <p:nvPr/>
        </p:nvGrpSpPr>
        <p:grpSpPr>
          <a:xfrm>
            <a:off x="4802325" y="1849799"/>
            <a:ext cx="7267755" cy="2862322"/>
            <a:chOff x="4802325" y="1849799"/>
            <a:chExt cx="7267755" cy="2862322"/>
          </a:xfrm>
        </p:grpSpPr>
        <p:pic>
          <p:nvPicPr>
            <p:cNvPr id="12" name="Picture 11">
              <a:extLst>
                <a:ext uri="{FF2B5EF4-FFF2-40B4-BE49-F238E27FC236}">
                  <a16:creationId xmlns:a16="http://schemas.microsoft.com/office/drawing/2014/main" id="{BB61949B-AADB-5580-D035-FEDC9722131C}"/>
                </a:ext>
              </a:extLst>
            </p:cNvPr>
            <p:cNvPicPr>
              <a:picLocks noChangeAspect="1"/>
            </p:cNvPicPr>
            <p:nvPr/>
          </p:nvPicPr>
          <p:blipFill>
            <a:blip r:embed="rId3"/>
            <a:stretch>
              <a:fillRect/>
            </a:stretch>
          </p:blipFill>
          <p:spPr>
            <a:xfrm>
              <a:off x="8847398" y="2289252"/>
              <a:ext cx="3222682" cy="2005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isometricOffAxis2Left"/>
              <a:lightRig rig="threePt" dir="t"/>
            </a:scene3d>
          </p:spPr>
        </p:pic>
        <p:sp>
          <p:nvSpPr>
            <p:cNvPr id="14" name="TextBox 13">
              <a:extLst>
                <a:ext uri="{FF2B5EF4-FFF2-40B4-BE49-F238E27FC236}">
                  <a16:creationId xmlns:a16="http://schemas.microsoft.com/office/drawing/2014/main" id="{B05C322B-AF4A-E4E0-45F8-AC5CA3A5C04D}"/>
                </a:ext>
              </a:extLst>
            </p:cNvPr>
            <p:cNvSpPr txBox="1"/>
            <p:nvPr/>
          </p:nvSpPr>
          <p:spPr>
            <a:xfrm>
              <a:off x="4802325" y="1849799"/>
              <a:ext cx="3727719" cy="2862322"/>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31F5D"/>
                  </a:solidFill>
                  <a:effectLst/>
                  <a:uLnTx/>
                  <a:uFillTx/>
                  <a:latin typeface="Arial" panose="020B0604020202020204"/>
                  <a:ea typeface="+mn-ea"/>
                  <a:cs typeface="+mn-cs"/>
                </a:rPr>
                <a:t>ACHIEVING OVERMATCH:</a:t>
              </a:r>
            </a:p>
            <a:p>
              <a:pPr marL="342900" marR="0" lvl="0" indent="-342900" algn="l" defTabSz="914400" rtl="0" eaLnBrk="1" fontAlgn="base" latinLnBrk="0" hangingPunct="1">
                <a:lnSpc>
                  <a:spcPct val="100000"/>
                </a:lnSpc>
                <a:spcBef>
                  <a:spcPts val="0"/>
                </a:spcBef>
                <a:spcAft>
                  <a:spcPts val="60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Warfighting Acquisition University (</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WarU</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is an accredited, government-owned, DoD 8140 foundational qualification provider</a:t>
              </a: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base" latinLnBrk="0" hangingPunct="1">
                <a:lnSpc>
                  <a:spcPct val="100000"/>
                </a:lnSpc>
                <a:spcBef>
                  <a:spcPts val="0"/>
                </a:spcBef>
                <a:spcAft>
                  <a:spcPts val="60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Provides 71 learning playlists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 satisfy DoD 8140 foundational qualification for DCWF CS, IT, EN 800 series work roles at all three proficiency levels, aligning to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100% of core KSATs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of a given work role, when practicable</a:t>
              </a:r>
            </a:p>
            <a:p>
              <a:pPr marL="342900" marR="0" lvl="0" indent="-342900" algn="l" defTabSz="914400" rtl="0" eaLnBrk="1" fontAlgn="base" latinLnBrk="0" hangingPunct="1">
                <a:lnSpc>
                  <a:spcPct val="100000"/>
                </a:lnSpc>
                <a:spcBef>
                  <a:spcPts val="0"/>
                </a:spcBef>
                <a:spcAft>
                  <a:spcPts val="60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Provides a free cyber range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 support DCWF work role mastery</a:t>
              </a:r>
            </a:p>
            <a:p>
              <a:pPr marL="342900" marR="0" lvl="0" indent="-342900" algn="l" defTabSz="914400" rtl="0" eaLnBrk="1" fontAlgn="base" latinLnBrk="0" hangingPunct="1">
                <a:lnSpc>
                  <a:spcPct val="100000"/>
                </a:lnSpc>
                <a:spcBef>
                  <a:spcPts val="0"/>
                </a:spcBef>
                <a:spcAft>
                  <a:spcPts val="600"/>
                </a:spcAft>
                <a:buClrTx/>
                <a:buSzTx/>
                <a:buFont typeface="Wingdings" panose="05000000000000000000" pitchFamily="2" charset="2"/>
                <a:buChar char="ü"/>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Provides virtual, asynchronous training</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to accelerate student qualification</a:t>
              </a:r>
            </a:p>
          </p:txBody>
        </p:sp>
        <p:cxnSp>
          <p:nvCxnSpPr>
            <p:cNvPr id="8" name="Straight Connector 7">
              <a:extLst>
                <a:ext uri="{FF2B5EF4-FFF2-40B4-BE49-F238E27FC236}">
                  <a16:creationId xmlns:a16="http://schemas.microsoft.com/office/drawing/2014/main" id="{13793CC6-7D53-AD05-0994-6065E5CB6EF8}"/>
                </a:ext>
              </a:extLst>
            </p:cNvPr>
            <p:cNvCxnSpPr>
              <a:cxnSpLocks/>
            </p:cNvCxnSpPr>
            <p:nvPr/>
          </p:nvCxnSpPr>
          <p:spPr>
            <a:xfrm>
              <a:off x="8655308" y="1880795"/>
              <a:ext cx="0" cy="27294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itle 8">
            <a:extLst>
              <a:ext uri="{FF2B5EF4-FFF2-40B4-BE49-F238E27FC236}">
                <a16:creationId xmlns:a16="http://schemas.microsoft.com/office/drawing/2014/main" id="{6EC1F5E5-BFF9-DB59-F61C-1B40648AC9AD}"/>
              </a:ext>
            </a:extLst>
          </p:cNvPr>
          <p:cNvSpPr>
            <a:spLocks noGrp="1"/>
          </p:cNvSpPr>
          <p:nvPr>
            <p:ph type="title"/>
          </p:nvPr>
        </p:nvSpPr>
        <p:spPr>
          <a:xfrm>
            <a:off x="448056" y="201168"/>
            <a:ext cx="9377869" cy="1325563"/>
          </a:xfrm>
        </p:spPr>
        <p:txBody>
          <a:bodyPr/>
          <a:lstStyle/>
          <a:p>
            <a:r>
              <a:rPr lang="en-US" dirty="0"/>
              <a:t>DoD 8140 Qualification Update</a:t>
            </a:r>
            <a:br>
              <a:rPr lang="en-US" b="1" dirty="0"/>
            </a:br>
            <a:r>
              <a:rPr lang="en-US" sz="2400" i="1" dirty="0"/>
              <a:t>Warfighting Acquisition University</a:t>
            </a:r>
            <a:endParaRPr lang="en-US" b="1" dirty="0"/>
          </a:p>
        </p:txBody>
      </p:sp>
    </p:spTree>
    <p:extLst>
      <p:ext uri="{BB962C8B-B14F-4D97-AF65-F5344CB8AC3E}">
        <p14:creationId xmlns:p14="http://schemas.microsoft.com/office/powerpoint/2010/main" val="9458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A0427-B999-4929-F73E-4974A4F4D1EC}"/>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A37A6554-D6D0-686E-54F3-EA9926C3E02F}"/>
              </a:ext>
            </a:extLst>
          </p:cNvPr>
          <p:cNvSpPr/>
          <p:nvPr/>
        </p:nvSpPr>
        <p:spPr>
          <a:xfrm>
            <a:off x="6026912" y="4128397"/>
            <a:ext cx="138177" cy="2238931"/>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446D31F9-298A-A195-EA16-930473FBB4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Rounded Rectangle 20">
            <a:extLst>
              <a:ext uri="{FF2B5EF4-FFF2-40B4-BE49-F238E27FC236}">
                <a16:creationId xmlns:a16="http://schemas.microsoft.com/office/drawing/2014/main" id="{EF2E08C1-2E11-901A-58FC-C51AAACD18C3}"/>
              </a:ext>
              <a:ext uri="{C183D7F6-B498-43B3-948B-1728B52AA6E4}">
                <adec:decorative xmlns:adec="http://schemas.microsoft.com/office/drawing/2017/decorative" val="1"/>
              </a:ext>
            </a:extLst>
          </p:cNvPr>
          <p:cNvSpPr/>
          <p:nvPr/>
        </p:nvSpPr>
        <p:spPr>
          <a:xfrm flipH="1">
            <a:off x="192961" y="1602712"/>
            <a:ext cx="11806073" cy="804341"/>
          </a:xfrm>
          <a:prstGeom prst="roundRect">
            <a:avLst/>
          </a:prstGeom>
          <a:solidFill>
            <a:srgbClr val="1E6A8C"/>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The </a:t>
            </a:r>
            <a:r>
              <a:rPr kumimoji="0" lang="en-US" sz="14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DoW</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CIO WID and the National Defense University College of Information and Cyberspace have approved the following DoD 8140 qualification updates as of February 5, 2026. Decision #1 will be reflected in the next DoD 8140 foundational qualification matrix update. Please refer to the </a:t>
            </a:r>
            <a:r>
              <a:rPr kumimoji="0" lang="en-US" sz="14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DoW</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CIO memorandum as authoritative DoD 8140 qualification guidance. </a:t>
            </a:r>
          </a:p>
        </p:txBody>
      </p:sp>
      <p:sp>
        <p:nvSpPr>
          <p:cNvPr id="3" name="Rectangle: Rounded Corners 2">
            <a:extLst>
              <a:ext uri="{FF2B5EF4-FFF2-40B4-BE49-F238E27FC236}">
                <a16:creationId xmlns:a16="http://schemas.microsoft.com/office/drawing/2014/main" id="{102EA992-FB37-CB2D-254A-6DFC957AD951}"/>
              </a:ext>
            </a:extLst>
          </p:cNvPr>
          <p:cNvSpPr/>
          <p:nvPr/>
        </p:nvSpPr>
        <p:spPr>
          <a:xfrm>
            <a:off x="3881120" y="2365477"/>
            <a:ext cx="4429760" cy="291864"/>
          </a:xfrm>
          <a:prstGeom prst="roundRect">
            <a:avLst/>
          </a:prstGeom>
          <a:solidFill>
            <a:schemeClr val="bg1">
              <a:lumMod val="95000"/>
            </a:schemeClr>
          </a:solidFill>
          <a:ln w="25400">
            <a:solidFill>
              <a:schemeClr val="tx1"/>
            </a:solidFill>
            <a:prstDash val="sysDash"/>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CATMS CIO000204-26</a:t>
            </a:r>
          </a:p>
        </p:txBody>
      </p:sp>
      <p:cxnSp>
        <p:nvCxnSpPr>
          <p:cNvPr id="12" name="Straight Connector 11">
            <a:extLst>
              <a:ext uri="{FF2B5EF4-FFF2-40B4-BE49-F238E27FC236}">
                <a16:creationId xmlns:a16="http://schemas.microsoft.com/office/drawing/2014/main" id="{64ACE4B5-EB37-5F7C-A634-7D30718F1C78}"/>
              </a:ext>
            </a:extLst>
          </p:cNvPr>
          <p:cNvCxnSpPr>
            <a:cxnSpLocks/>
          </p:cNvCxnSpPr>
          <p:nvPr/>
        </p:nvCxnSpPr>
        <p:spPr>
          <a:xfrm flipH="1">
            <a:off x="245141" y="3643068"/>
            <a:ext cx="11701718" cy="0"/>
          </a:xfrm>
          <a:prstGeom prst="line">
            <a:avLst/>
          </a:prstGeom>
          <a:ln w="19050">
            <a:solidFill>
              <a:srgbClr val="17133F"/>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045B27C-C119-15B1-FEB2-E0996F96788F}"/>
              </a:ext>
            </a:extLst>
          </p:cNvPr>
          <p:cNvSpPr/>
          <p:nvPr/>
        </p:nvSpPr>
        <p:spPr>
          <a:xfrm>
            <a:off x="5244330" y="6492875"/>
            <a:ext cx="1664470" cy="243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ounded Rectangle 56">
            <a:extLst>
              <a:ext uri="{FF2B5EF4-FFF2-40B4-BE49-F238E27FC236}">
                <a16:creationId xmlns:a16="http://schemas.microsoft.com/office/drawing/2014/main" id="{51442E71-C50D-614F-AB7F-9E287F19ED9C}"/>
              </a:ext>
            </a:extLst>
          </p:cNvPr>
          <p:cNvSpPr/>
          <p:nvPr/>
        </p:nvSpPr>
        <p:spPr>
          <a:xfrm>
            <a:off x="259691" y="3782015"/>
            <a:ext cx="11672618" cy="801862"/>
          </a:xfrm>
          <a:prstGeom prst="roundRect">
            <a:avLst/>
          </a:prstGeom>
          <a:solidFill>
            <a:srgbClr val="FAFAFA"/>
          </a:solidFill>
          <a:ln w="38100">
            <a:solidFill>
              <a:srgbClr val="4593B5"/>
            </a:solidFill>
            <a:prstDash val="solid"/>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DECISION #1: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Black" panose="020B0604020202020204" pitchFamily="34" charset="0"/>
              </a:rPr>
              <a:t>The NDU CIC M.S. in Strategic Information and Cyberspace Studies (SICS) is approved as a DoD 8140 foundational qualification option for all Department Cyber Workforce Framework (DCWF) cybersecurity (CS), information technology (IT), and cyber enabler (EN) work roles at the DoD 8140 advanced proficiency level. </a:t>
            </a:r>
          </a:p>
        </p:txBody>
      </p:sp>
      <p:sp>
        <p:nvSpPr>
          <p:cNvPr id="30" name="Rounded Rectangle 56">
            <a:extLst>
              <a:ext uri="{FF2B5EF4-FFF2-40B4-BE49-F238E27FC236}">
                <a16:creationId xmlns:a16="http://schemas.microsoft.com/office/drawing/2014/main" id="{314A7BDA-552A-8115-35EA-763E2E81F2AB}"/>
              </a:ext>
            </a:extLst>
          </p:cNvPr>
          <p:cNvSpPr/>
          <p:nvPr/>
        </p:nvSpPr>
        <p:spPr>
          <a:xfrm>
            <a:off x="259692" y="4727870"/>
            <a:ext cx="11672617" cy="606517"/>
          </a:xfrm>
          <a:prstGeom prst="roundRect">
            <a:avLst/>
          </a:prstGeom>
          <a:solidFill>
            <a:srgbClr val="FAFAFA"/>
          </a:solidFill>
          <a:ln w="38100">
            <a:solidFill>
              <a:srgbClr val="4593B5"/>
            </a:solidFill>
            <a:prstDash val="solid"/>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DECISION #2: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Black" panose="020B0604020202020204" pitchFamily="34" charset="0"/>
              </a:rPr>
              <a:t>Conferment or completion of any NDU CIC academic program satisfies annual DoD 8140 continuous professional development requirements. </a:t>
            </a:r>
          </a:p>
        </p:txBody>
      </p:sp>
      <p:sp>
        <p:nvSpPr>
          <p:cNvPr id="31" name="Rounded Rectangle 56">
            <a:extLst>
              <a:ext uri="{FF2B5EF4-FFF2-40B4-BE49-F238E27FC236}">
                <a16:creationId xmlns:a16="http://schemas.microsoft.com/office/drawing/2014/main" id="{B509CF36-AECF-F257-5504-0E4D5C1D5F2C}"/>
              </a:ext>
            </a:extLst>
          </p:cNvPr>
          <p:cNvSpPr/>
          <p:nvPr/>
        </p:nvSpPr>
        <p:spPr>
          <a:xfrm>
            <a:off x="259692" y="5478379"/>
            <a:ext cx="11672617" cy="1217513"/>
          </a:xfrm>
          <a:prstGeom prst="roundRect">
            <a:avLst/>
          </a:prstGeom>
          <a:solidFill>
            <a:srgbClr val="FAFAFA"/>
          </a:solidFill>
          <a:ln w="38100">
            <a:solidFill>
              <a:srgbClr val="4593B5"/>
            </a:solidFill>
            <a:prstDash val="solid"/>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Future DoD 8140 Qualification Focus &amp; Applicability</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Black"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Black" panose="020B0604020202020204" pitchFamily="34" charset="0"/>
              </a:rPr>
              <a:t>NDU CIC will focus future curricula alignment to the DCWF (EN-752) Cyber Policy and Strategy Planner and (EN-901) Executive Cyber Leader work roles. </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Arial Black" panose="020B0604020202020204" pitchFamily="34" charset="0"/>
              </a:rPr>
              <a:t>DoW</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Black" panose="020B0604020202020204" pitchFamily="34" charset="0"/>
              </a:rPr>
              <a:t> cyber workforce management teams should consider NDU CIC as an efficient way to satisfy DoD 8140 qualification requirements for </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Arial Black" panose="020B0604020202020204" pitchFamily="34" charset="0"/>
              </a:rPr>
              <a:t>DoW</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Black" panose="020B0604020202020204" pitchFamily="34" charset="0"/>
              </a:rPr>
              <a:t> cyber workforce civilians at a federal civil service pay grade of GS-13 (or equivalent) or above, and military service members at the enlisted E-7 pay grade or above, Chief Warrant Officers at the CW2 pay grade or above, and officers at the O-4 pay grade or above.</a:t>
            </a:r>
          </a:p>
        </p:txBody>
      </p:sp>
      <p:sp>
        <p:nvSpPr>
          <p:cNvPr id="9" name="Title 8">
            <a:extLst>
              <a:ext uri="{FF2B5EF4-FFF2-40B4-BE49-F238E27FC236}">
                <a16:creationId xmlns:a16="http://schemas.microsoft.com/office/drawing/2014/main" id="{09303409-8B73-C14A-7538-EF11D9F8F808}"/>
              </a:ext>
            </a:extLst>
          </p:cNvPr>
          <p:cNvSpPr>
            <a:spLocks noGrp="1"/>
          </p:cNvSpPr>
          <p:nvPr>
            <p:ph type="title"/>
          </p:nvPr>
        </p:nvSpPr>
        <p:spPr/>
        <p:txBody>
          <a:bodyPr/>
          <a:lstStyle/>
          <a:p>
            <a:r>
              <a:rPr lang="en-US" dirty="0"/>
              <a:t>DoD 8140 Qualification Update</a:t>
            </a:r>
            <a:br>
              <a:rPr lang="en-US" b="1" dirty="0"/>
            </a:br>
            <a:r>
              <a:rPr lang="en-US" sz="2400" i="1" dirty="0"/>
              <a:t>National Defense University</a:t>
            </a:r>
            <a:endParaRPr lang="en-US" b="1" dirty="0"/>
          </a:p>
        </p:txBody>
      </p:sp>
      <p:cxnSp>
        <p:nvCxnSpPr>
          <p:cNvPr id="13" name="Straight Connector 12">
            <a:extLst>
              <a:ext uri="{FF2B5EF4-FFF2-40B4-BE49-F238E27FC236}">
                <a16:creationId xmlns:a16="http://schemas.microsoft.com/office/drawing/2014/main" id="{931C0F21-FD16-1573-01FA-62AF3A89696C}"/>
              </a:ext>
            </a:extLst>
          </p:cNvPr>
          <p:cNvCxnSpPr>
            <a:cxnSpLocks/>
          </p:cNvCxnSpPr>
          <p:nvPr/>
        </p:nvCxnSpPr>
        <p:spPr>
          <a:xfrm>
            <a:off x="4114800" y="2842994"/>
            <a:ext cx="0" cy="584775"/>
          </a:xfrm>
          <a:prstGeom prst="line">
            <a:avLst/>
          </a:prstGeom>
          <a:ln w="19050">
            <a:solidFill>
              <a:srgbClr val="17133F"/>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1B08D2AF-9995-BF3C-3E50-836D0FE84A54}"/>
              </a:ext>
            </a:extLst>
          </p:cNvPr>
          <p:cNvGrpSpPr/>
          <p:nvPr/>
        </p:nvGrpSpPr>
        <p:grpSpPr>
          <a:xfrm>
            <a:off x="309841" y="2727577"/>
            <a:ext cx="3647519" cy="815608"/>
            <a:chOff x="233601" y="2727577"/>
            <a:chExt cx="3647519" cy="815608"/>
          </a:xfrm>
        </p:grpSpPr>
        <p:sp>
          <p:nvSpPr>
            <p:cNvPr id="8" name="TextBox 7">
              <a:extLst>
                <a:ext uri="{FF2B5EF4-FFF2-40B4-BE49-F238E27FC236}">
                  <a16:creationId xmlns:a16="http://schemas.microsoft.com/office/drawing/2014/main" id="{161412ED-61AE-787B-39C1-0E0EDEC3EE8D}"/>
                </a:ext>
              </a:extLst>
            </p:cNvPr>
            <p:cNvSpPr txBox="1"/>
            <p:nvPr/>
          </p:nvSpPr>
          <p:spPr>
            <a:xfrm>
              <a:off x="967211" y="2727577"/>
              <a:ext cx="2913909"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a:ea typeface="+mn-ea"/>
                  <a:cs typeface="+mn-cs"/>
                </a:rPr>
                <a:t>M.S. SICS APPLICABILITY</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Work Roles: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IT, CS, EN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Proficiency Level: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Advanced</a:t>
              </a:r>
            </a:p>
          </p:txBody>
        </p:sp>
        <p:pic>
          <p:nvPicPr>
            <p:cNvPr id="14" name="Picture 13" descr="A picture containing chart&#10;&#10;Description automatically generated">
              <a:extLst>
                <a:ext uri="{FF2B5EF4-FFF2-40B4-BE49-F238E27FC236}">
                  <a16:creationId xmlns:a16="http://schemas.microsoft.com/office/drawing/2014/main" id="{45223F51-46B1-570E-CA4D-6D4BF130EE78}"/>
                </a:ext>
              </a:extLst>
            </p:cNvPr>
            <p:cNvPicPr>
              <a:picLocks noChangeAspect="1"/>
            </p:cNvPicPr>
            <p:nvPr/>
          </p:nvPicPr>
          <p:blipFill>
            <a:blip r:embed="rId3"/>
            <a:stretch>
              <a:fillRect/>
            </a:stretch>
          </p:blipFill>
          <p:spPr>
            <a:xfrm>
              <a:off x="1099847" y="3032008"/>
              <a:ext cx="225313" cy="225313"/>
            </a:xfrm>
            <a:prstGeom prst="rect">
              <a:avLst/>
            </a:prstGeom>
            <a:effectLst>
              <a:outerShdw blurRad="50800" dist="38100" dir="5400000" algn="t" rotWithShape="0">
                <a:prstClr val="black">
                  <a:alpha val="40000"/>
                </a:prstClr>
              </a:outerShdw>
            </a:effectLst>
          </p:spPr>
        </p:pic>
        <p:pic>
          <p:nvPicPr>
            <p:cNvPr id="15" name="Picture 14" descr="A circular logo with text and a shield&#10;&#10;Description automatically generated">
              <a:extLst>
                <a:ext uri="{FF2B5EF4-FFF2-40B4-BE49-F238E27FC236}">
                  <a16:creationId xmlns:a16="http://schemas.microsoft.com/office/drawing/2014/main" id="{57BAE8AC-3259-0441-9F30-11CB11B656FE}"/>
                </a:ext>
              </a:extLst>
            </p:cNvPr>
            <p:cNvPicPr>
              <a:picLocks noChangeAspect="1"/>
            </p:cNvPicPr>
            <p:nvPr/>
          </p:nvPicPr>
          <p:blipFill>
            <a:blip r:embed="rId4"/>
            <a:stretch>
              <a:fillRect/>
            </a:stretch>
          </p:blipFill>
          <p:spPr>
            <a:xfrm>
              <a:off x="1088890" y="3269926"/>
              <a:ext cx="247226" cy="247226"/>
            </a:xfrm>
            <a:prstGeom prst="rect">
              <a:avLst/>
            </a:prstGeom>
            <a:effectLst>
              <a:outerShdw blurRad="50800" dist="38100" dir="5400000" algn="t" rotWithShape="0">
                <a:prstClr val="black">
                  <a:alpha val="40000"/>
                </a:prstClr>
              </a:outerShdw>
            </a:effectLst>
          </p:spPr>
        </p:pic>
        <p:pic>
          <p:nvPicPr>
            <p:cNvPr id="16" name="Picture 28">
              <a:extLst>
                <a:ext uri="{FF2B5EF4-FFF2-40B4-BE49-F238E27FC236}">
                  <a16:creationId xmlns:a16="http://schemas.microsoft.com/office/drawing/2014/main" id="{8A1B13A7-5B47-08F8-7284-6E5650557CF4}"/>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233601" y="2753062"/>
              <a:ext cx="774250" cy="7742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03928D14-4486-59B2-3CCF-7BCEF37B185C}"/>
              </a:ext>
            </a:extLst>
          </p:cNvPr>
          <p:cNvCxnSpPr>
            <a:cxnSpLocks/>
          </p:cNvCxnSpPr>
          <p:nvPr/>
        </p:nvCxnSpPr>
        <p:spPr>
          <a:xfrm>
            <a:off x="8077201" y="2842994"/>
            <a:ext cx="0" cy="584775"/>
          </a:xfrm>
          <a:prstGeom prst="line">
            <a:avLst/>
          </a:prstGeom>
          <a:ln w="19050">
            <a:solidFill>
              <a:srgbClr val="17133F"/>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E6B25F7-C841-6BCE-236E-510D8A0A5776}"/>
              </a:ext>
            </a:extLst>
          </p:cNvPr>
          <p:cNvGrpSpPr/>
          <p:nvPr/>
        </p:nvGrpSpPr>
        <p:grpSpPr>
          <a:xfrm>
            <a:off x="4272241" y="2727577"/>
            <a:ext cx="3647519" cy="815608"/>
            <a:chOff x="4157901" y="2727577"/>
            <a:chExt cx="3647519" cy="815608"/>
          </a:xfrm>
        </p:grpSpPr>
        <p:sp>
          <p:nvSpPr>
            <p:cNvPr id="7" name="TextBox 6">
              <a:extLst>
                <a:ext uri="{FF2B5EF4-FFF2-40B4-BE49-F238E27FC236}">
                  <a16:creationId xmlns:a16="http://schemas.microsoft.com/office/drawing/2014/main" id="{53088813-8BF4-25B9-3636-08340E65B1BC}"/>
                </a:ext>
              </a:extLst>
            </p:cNvPr>
            <p:cNvSpPr txBox="1"/>
            <p:nvPr/>
          </p:nvSpPr>
          <p:spPr>
            <a:xfrm>
              <a:off x="4891511" y="2727577"/>
              <a:ext cx="2913909"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DOD 8140 CPD APPLICABILITY</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Work Roles: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IT, CS, EN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Proficiency Level: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B-I-A</a:t>
              </a:r>
            </a:p>
          </p:txBody>
        </p:sp>
        <p:pic>
          <p:nvPicPr>
            <p:cNvPr id="11" name="Picture 10" descr="A picture containing chart&#10;&#10;Description automatically generated">
              <a:extLst>
                <a:ext uri="{FF2B5EF4-FFF2-40B4-BE49-F238E27FC236}">
                  <a16:creationId xmlns:a16="http://schemas.microsoft.com/office/drawing/2014/main" id="{76DDEAB2-0C0F-B472-044B-FD5E432CB07E}"/>
                </a:ext>
              </a:extLst>
            </p:cNvPr>
            <p:cNvPicPr>
              <a:picLocks noChangeAspect="1"/>
            </p:cNvPicPr>
            <p:nvPr/>
          </p:nvPicPr>
          <p:blipFill>
            <a:blip r:embed="rId3"/>
            <a:stretch>
              <a:fillRect/>
            </a:stretch>
          </p:blipFill>
          <p:spPr>
            <a:xfrm>
              <a:off x="5024147" y="3032008"/>
              <a:ext cx="225313" cy="225313"/>
            </a:xfrm>
            <a:prstGeom prst="rect">
              <a:avLst/>
            </a:prstGeom>
            <a:effectLst>
              <a:outerShdw blurRad="50800" dist="38100" dir="5400000" algn="t" rotWithShape="0">
                <a:prstClr val="black">
                  <a:alpha val="40000"/>
                </a:prstClr>
              </a:outerShdw>
            </a:effectLst>
          </p:spPr>
        </p:pic>
        <p:pic>
          <p:nvPicPr>
            <p:cNvPr id="23" name="Picture 22" descr="A circular logo with text and a shield&#10;&#10;Description automatically generated">
              <a:extLst>
                <a:ext uri="{FF2B5EF4-FFF2-40B4-BE49-F238E27FC236}">
                  <a16:creationId xmlns:a16="http://schemas.microsoft.com/office/drawing/2014/main" id="{0CD2922E-7693-A6FF-99A2-D9DE570BEF0E}"/>
                </a:ext>
              </a:extLst>
            </p:cNvPr>
            <p:cNvPicPr>
              <a:picLocks noChangeAspect="1"/>
            </p:cNvPicPr>
            <p:nvPr/>
          </p:nvPicPr>
          <p:blipFill>
            <a:blip r:embed="rId4"/>
            <a:stretch>
              <a:fillRect/>
            </a:stretch>
          </p:blipFill>
          <p:spPr>
            <a:xfrm>
              <a:off x="5013190" y="3269926"/>
              <a:ext cx="247226" cy="247226"/>
            </a:xfrm>
            <a:prstGeom prst="rect">
              <a:avLst/>
            </a:prstGeom>
            <a:effectLst>
              <a:outerShdw blurRad="50800" dist="38100" dir="5400000" algn="t" rotWithShape="0">
                <a:prstClr val="black">
                  <a:alpha val="40000"/>
                </a:prstClr>
              </a:outerShdw>
            </a:effectLst>
          </p:spPr>
        </p:pic>
        <p:pic>
          <p:nvPicPr>
            <p:cNvPr id="28" name="Picture 28">
              <a:extLst>
                <a:ext uri="{FF2B5EF4-FFF2-40B4-BE49-F238E27FC236}">
                  <a16:creationId xmlns:a16="http://schemas.microsoft.com/office/drawing/2014/main" id="{3D5F6F51-90EE-2137-CE8A-9BDF97E3F1A0}"/>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4157901" y="2753062"/>
              <a:ext cx="774250" cy="7742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1362E7BC-03D1-F2E8-24CB-00240F272BCA}"/>
              </a:ext>
            </a:extLst>
          </p:cNvPr>
          <p:cNvSpPr txBox="1"/>
          <p:nvPr/>
        </p:nvSpPr>
        <p:spPr>
          <a:xfrm>
            <a:off x="8968251" y="2727577"/>
            <a:ext cx="3223749"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a:ea typeface="+mn-ea"/>
                <a:cs typeface="+mn-cs"/>
              </a:rPr>
              <a:t>DOD 8140 QUALIFICATION FOCUS</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Work Roles: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901, 752</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Proficiency Level: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Advanced</a:t>
            </a:r>
          </a:p>
        </p:txBody>
      </p:sp>
      <p:pic>
        <p:nvPicPr>
          <p:cNvPr id="36" name="Picture 35" descr="A picture containing chart&#10;&#10;Description automatically generated">
            <a:extLst>
              <a:ext uri="{FF2B5EF4-FFF2-40B4-BE49-F238E27FC236}">
                <a16:creationId xmlns:a16="http://schemas.microsoft.com/office/drawing/2014/main" id="{1F9797F3-6847-8BDC-F99B-9918D9DFAE67}"/>
              </a:ext>
            </a:extLst>
          </p:cNvPr>
          <p:cNvPicPr>
            <a:picLocks noChangeAspect="1"/>
          </p:cNvPicPr>
          <p:nvPr/>
        </p:nvPicPr>
        <p:blipFill>
          <a:blip r:embed="rId3"/>
          <a:stretch>
            <a:fillRect/>
          </a:stretch>
        </p:blipFill>
        <p:spPr>
          <a:xfrm>
            <a:off x="9100887" y="3032008"/>
            <a:ext cx="225313" cy="225313"/>
          </a:xfrm>
          <a:prstGeom prst="rect">
            <a:avLst/>
          </a:prstGeom>
          <a:effectLst>
            <a:outerShdw blurRad="50800" dist="38100" dir="5400000" algn="t" rotWithShape="0">
              <a:prstClr val="black">
                <a:alpha val="40000"/>
              </a:prstClr>
            </a:outerShdw>
          </a:effectLst>
        </p:spPr>
      </p:pic>
      <p:pic>
        <p:nvPicPr>
          <p:cNvPr id="37" name="Picture 36" descr="A circular logo with text and a shield&#10;&#10;Description automatically generated">
            <a:extLst>
              <a:ext uri="{FF2B5EF4-FFF2-40B4-BE49-F238E27FC236}">
                <a16:creationId xmlns:a16="http://schemas.microsoft.com/office/drawing/2014/main" id="{85F91380-AD47-C867-677F-06DF643B0ACB}"/>
              </a:ext>
            </a:extLst>
          </p:cNvPr>
          <p:cNvPicPr>
            <a:picLocks noChangeAspect="1"/>
          </p:cNvPicPr>
          <p:nvPr/>
        </p:nvPicPr>
        <p:blipFill>
          <a:blip r:embed="rId4"/>
          <a:stretch>
            <a:fillRect/>
          </a:stretch>
        </p:blipFill>
        <p:spPr>
          <a:xfrm>
            <a:off x="9089930" y="3269926"/>
            <a:ext cx="247226" cy="247226"/>
          </a:xfrm>
          <a:prstGeom prst="rect">
            <a:avLst/>
          </a:prstGeom>
          <a:effectLst>
            <a:outerShdw blurRad="50800" dist="38100" dir="5400000" algn="t" rotWithShape="0">
              <a:prstClr val="black">
                <a:alpha val="40000"/>
              </a:prstClr>
            </a:outerShdw>
          </a:effectLst>
        </p:spPr>
      </p:pic>
      <p:pic>
        <p:nvPicPr>
          <p:cNvPr id="38" name="Picture 28">
            <a:extLst>
              <a:ext uri="{FF2B5EF4-FFF2-40B4-BE49-F238E27FC236}">
                <a16:creationId xmlns:a16="http://schemas.microsoft.com/office/drawing/2014/main" id="{BAAB5413-ADD4-820A-4ED1-8E8DA8400ABE}"/>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8234641" y="2753062"/>
            <a:ext cx="774250" cy="7742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3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2EA9BE-BE3C-11DE-96E1-C23F92550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92C08BE-1318-E486-5BF9-9D465B9FE463}"/>
              </a:ext>
            </a:extLst>
          </p:cNvPr>
          <p:cNvSpPr>
            <a:spLocks noGrp="1"/>
          </p:cNvSpPr>
          <p:nvPr>
            <p:ph type="title"/>
          </p:nvPr>
        </p:nvSpPr>
        <p:spPr/>
        <p:txBody>
          <a:bodyPr/>
          <a:lstStyle/>
          <a:p>
            <a:r>
              <a:rPr lang="en-US" dirty="0"/>
              <a:t>Continuous Professional Development</a:t>
            </a:r>
          </a:p>
        </p:txBody>
      </p:sp>
      <p:grpSp>
        <p:nvGrpSpPr>
          <p:cNvPr id="5" name="Group 4">
            <a:extLst>
              <a:ext uri="{FF2B5EF4-FFF2-40B4-BE49-F238E27FC236}">
                <a16:creationId xmlns:a16="http://schemas.microsoft.com/office/drawing/2014/main" id="{88A05B11-D5E9-4220-8E47-097B1B5E3560}"/>
              </a:ext>
            </a:extLst>
          </p:cNvPr>
          <p:cNvGrpSpPr/>
          <p:nvPr/>
        </p:nvGrpSpPr>
        <p:grpSpPr>
          <a:xfrm>
            <a:off x="888318" y="1693145"/>
            <a:ext cx="10415364" cy="1325563"/>
            <a:chOff x="1141742" y="1677740"/>
            <a:chExt cx="10415364" cy="1325563"/>
          </a:xfrm>
        </p:grpSpPr>
        <p:sp>
          <p:nvSpPr>
            <p:cNvPr id="9" name="Rounded Rectangle 20">
              <a:extLst>
                <a:ext uri="{FF2B5EF4-FFF2-40B4-BE49-F238E27FC236}">
                  <a16:creationId xmlns:a16="http://schemas.microsoft.com/office/drawing/2014/main" id="{B498ABCE-F800-E0BB-DE35-CD297671FD8C}"/>
                </a:ext>
                <a:ext uri="{C183D7F6-B498-43B3-948B-1728B52AA6E4}">
                  <adec:decorative xmlns:adec="http://schemas.microsoft.com/office/drawing/2017/decorative" val="1"/>
                </a:ext>
              </a:extLst>
            </p:cNvPr>
            <p:cNvSpPr/>
            <p:nvPr/>
          </p:nvSpPr>
          <p:spPr>
            <a:xfrm flipH="1">
              <a:off x="1141742" y="1677740"/>
              <a:ext cx="10415364" cy="1325563"/>
            </a:xfrm>
            <a:prstGeom prst="roundRect">
              <a:avLst/>
            </a:prstGeom>
            <a:solidFill>
              <a:srgbClr val="1E6A8C"/>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0" marR="0" lvl="4"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MASTER THE DOMAIN: Continuous Learning for Cyber Excellence</a:t>
              </a:r>
            </a:p>
            <a:p>
              <a:pPr marL="1828800" marR="0" lvl="4"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CPD is structured learning designed to continuously enhance personnel KSAs after foundational and residential qualifications are achieved. Per DoD 8140, CPD is mandatory to maintain qualification for all DCWF work roles.</a:t>
              </a:r>
            </a:p>
          </p:txBody>
        </p:sp>
        <p:pic>
          <p:nvPicPr>
            <p:cNvPr id="11" name="Picture 10" descr="Graphical user interface&#10;&#10;AI-generated content may be incorrect.">
              <a:extLst>
                <a:ext uri="{FF2B5EF4-FFF2-40B4-BE49-F238E27FC236}">
                  <a16:creationId xmlns:a16="http://schemas.microsoft.com/office/drawing/2014/main" id="{1894C5D8-1AF1-FDFA-7569-74FD6266B41B}"/>
                </a:ext>
              </a:extLst>
            </p:cNvPr>
            <p:cNvPicPr>
              <a:picLocks noChangeAspect="1"/>
            </p:cNvPicPr>
            <p:nvPr/>
          </p:nvPicPr>
          <p:blipFill>
            <a:blip r:embed="rId2"/>
            <a:stretch>
              <a:fillRect/>
            </a:stretch>
          </p:blipFill>
          <p:spPr>
            <a:xfrm>
              <a:off x="1550121" y="1795645"/>
              <a:ext cx="1089752" cy="1089752"/>
            </a:xfrm>
            <a:prstGeom prst="rect">
              <a:avLst/>
            </a:prstGeom>
            <a:effectLst>
              <a:outerShdw blurRad="50800" dist="38100" dir="5400000" algn="t" rotWithShape="0">
                <a:prstClr val="black">
                  <a:alpha val="40000"/>
                </a:prstClr>
              </a:outerShdw>
            </a:effectLst>
          </p:spPr>
        </p:pic>
      </p:grpSp>
      <p:grpSp>
        <p:nvGrpSpPr>
          <p:cNvPr id="16" name="Group 15">
            <a:extLst>
              <a:ext uri="{FF2B5EF4-FFF2-40B4-BE49-F238E27FC236}">
                <a16:creationId xmlns:a16="http://schemas.microsoft.com/office/drawing/2014/main" id="{0D071ED6-A6AB-D3F0-621E-D40EFFF7AC39}"/>
              </a:ext>
            </a:extLst>
          </p:cNvPr>
          <p:cNvGrpSpPr/>
          <p:nvPr/>
        </p:nvGrpSpPr>
        <p:grpSpPr>
          <a:xfrm>
            <a:off x="976231" y="3303854"/>
            <a:ext cx="10239539" cy="2911416"/>
            <a:chOff x="976229" y="3303854"/>
            <a:chExt cx="10239539" cy="2911416"/>
          </a:xfrm>
        </p:grpSpPr>
        <p:sp>
          <p:nvSpPr>
            <p:cNvPr id="18" name="Right Arrow 8">
              <a:extLst>
                <a:ext uri="{FF2B5EF4-FFF2-40B4-BE49-F238E27FC236}">
                  <a16:creationId xmlns:a16="http://schemas.microsoft.com/office/drawing/2014/main" id="{92EEAD45-C95C-4225-9466-86C8ABE3A17C}"/>
                </a:ext>
              </a:extLst>
            </p:cNvPr>
            <p:cNvSpPr/>
            <p:nvPr/>
          </p:nvSpPr>
          <p:spPr>
            <a:xfrm>
              <a:off x="4821794" y="4503079"/>
              <a:ext cx="922073" cy="512967"/>
            </a:xfrm>
            <a:prstGeom prst="rightArrow">
              <a:avLst/>
            </a:prstGeom>
            <a:solidFill>
              <a:srgbClr val="0F2128"/>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128"/>
                </a:solidFill>
                <a:effectLst/>
                <a:uLnTx/>
                <a:uFillTx/>
                <a:latin typeface="Arial" panose="020B0604020202020204"/>
                <a:ea typeface="+mn-ea"/>
                <a:cs typeface="+mn-cs"/>
              </a:endParaRPr>
            </a:p>
          </p:txBody>
        </p:sp>
        <p:sp>
          <p:nvSpPr>
            <p:cNvPr id="12" name="Rounded Rectangle 15">
              <a:extLst>
                <a:ext uri="{FF2B5EF4-FFF2-40B4-BE49-F238E27FC236}">
                  <a16:creationId xmlns:a16="http://schemas.microsoft.com/office/drawing/2014/main" id="{A7BE9E9A-671B-2225-F4C3-BB60DF2226CB}"/>
                </a:ext>
                <a:ext uri="{C183D7F6-B498-43B3-948B-1728B52AA6E4}">
                  <adec:decorative xmlns:adec="http://schemas.microsoft.com/office/drawing/2017/decorative" val="1"/>
                </a:ext>
              </a:extLst>
            </p:cNvPr>
            <p:cNvSpPr/>
            <p:nvPr/>
          </p:nvSpPr>
          <p:spPr>
            <a:xfrm flipH="1">
              <a:off x="976229" y="3926819"/>
              <a:ext cx="4253594" cy="1665486"/>
            </a:xfrm>
            <a:prstGeom prst="roundRect">
              <a:avLst>
                <a:gd name="adj" fmla="val 3592"/>
              </a:avLst>
            </a:prstGeom>
            <a:solidFill>
              <a:schemeClr val="bg1">
                <a:lumMod val="95000"/>
              </a:schemeClr>
            </a:solidFill>
            <a:ln w="25400">
              <a:solidFill>
                <a:srgbClr val="1E6A8C"/>
              </a:solidFill>
              <a:prstDash val="solid"/>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chorCtr="0">
              <a:norm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Requires that individuals engage in a minimum of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20 hours per year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of CPD or education activities to maintain and enhance competence.</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Rounded Rectangle 15">
              <a:extLst>
                <a:ext uri="{FF2B5EF4-FFF2-40B4-BE49-F238E27FC236}">
                  <a16:creationId xmlns:a16="http://schemas.microsoft.com/office/drawing/2014/main" id="{B14867F9-86A4-783A-082C-04A0625BE0AC}"/>
                </a:ext>
                <a:ext uri="{C183D7F6-B498-43B3-948B-1728B52AA6E4}">
                  <adec:decorative xmlns:adec="http://schemas.microsoft.com/office/drawing/2017/decorative" val="1"/>
                </a:ext>
              </a:extLst>
            </p:cNvPr>
            <p:cNvSpPr/>
            <p:nvPr/>
          </p:nvSpPr>
          <p:spPr>
            <a:xfrm flipH="1">
              <a:off x="6003233" y="3303854"/>
              <a:ext cx="5212535" cy="2911416"/>
            </a:xfrm>
            <a:prstGeom prst="roundRect">
              <a:avLst>
                <a:gd name="adj" fmla="val 3592"/>
              </a:avLst>
            </a:prstGeom>
            <a:solidFill>
              <a:schemeClr val="bg1">
                <a:lumMod val="95000"/>
              </a:schemeClr>
            </a:solidFill>
            <a:ln w="25400">
              <a:solidFill>
                <a:srgbClr val="1E6A8C"/>
              </a:solidFill>
              <a:prstDash val="dash"/>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nchorCtr="0">
              <a:normAutofit fontScale="85000" lnSpcReduction="20000"/>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a:ea typeface="+mn-ea"/>
                  <a:cs typeface="+mn-cs"/>
                </a:rPr>
                <a:t>WHAT QUALIFIES AS AN EDUCATION ACTIVITY?</a:t>
              </a:r>
            </a:p>
            <a:p>
              <a:pPr marL="0" marR="0" lvl="0" indent="0" algn="ctr" defTabSz="914400" rtl="0" eaLnBrk="1" fontAlgn="auto" latinLnBrk="0" hangingPunct="1">
                <a:lnSpc>
                  <a:spcPct val="12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Formal Training: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Technical and academic coursework, or renewed industry certifications.</a:t>
              </a: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Experiential Learning: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Participation in cyber ranges, tabletop exercises (TTXs), or adversary emulation (Red/Blue team ops).</a:t>
              </a: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Professional Engagement: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Attending approved cyber conferences, symposiums, or publishing technical research.</a:t>
              </a:r>
            </a:p>
          </p:txBody>
        </p:sp>
      </p:grpSp>
      <p:sp>
        <p:nvSpPr>
          <p:cNvPr id="17" name="TextBox 16">
            <a:extLst>
              <a:ext uri="{FF2B5EF4-FFF2-40B4-BE49-F238E27FC236}">
                <a16:creationId xmlns:a16="http://schemas.microsoft.com/office/drawing/2014/main" id="{28D39335-1C1F-8F68-F377-9D8B89D731A9}"/>
              </a:ext>
            </a:extLst>
          </p:cNvPr>
          <p:cNvSpPr txBox="1"/>
          <p:nvPr/>
        </p:nvSpPr>
        <p:spPr>
          <a:xfrm>
            <a:off x="5804452" y="364434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66842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F9A97-35AE-AC23-AA8F-96A2E1BAD0C8}"/>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69232054-E29E-5389-3C38-60A31DD08FB5}"/>
              </a:ext>
              <a:ext uri="{C183D7F6-B498-43B3-948B-1728B52AA6E4}">
                <adec:decorative xmlns:adec="http://schemas.microsoft.com/office/drawing/2017/decorative" val="1"/>
              </a:ext>
            </a:extLst>
          </p:cNvPr>
          <p:cNvGrpSpPr/>
          <p:nvPr/>
        </p:nvGrpSpPr>
        <p:grpSpPr>
          <a:xfrm>
            <a:off x="744713" y="4430029"/>
            <a:ext cx="1174271" cy="412626"/>
            <a:chOff x="739258" y="5874544"/>
            <a:chExt cx="1174271" cy="412626"/>
          </a:xfrm>
        </p:grpSpPr>
        <p:cxnSp>
          <p:nvCxnSpPr>
            <p:cNvPr id="52" name="Straight Arrow Connector 51">
              <a:extLst>
                <a:ext uri="{FF2B5EF4-FFF2-40B4-BE49-F238E27FC236}">
                  <a16:creationId xmlns:a16="http://schemas.microsoft.com/office/drawing/2014/main" id="{9F131088-8415-50B1-AAAE-AD84FB6344AC}"/>
                </a:ext>
              </a:extLst>
            </p:cNvPr>
            <p:cNvCxnSpPr>
              <a:cxnSpLocks/>
            </p:cNvCxnSpPr>
            <p:nvPr/>
          </p:nvCxnSpPr>
          <p:spPr>
            <a:xfrm flipV="1">
              <a:off x="739258" y="6143054"/>
              <a:ext cx="1174271" cy="144116"/>
            </a:xfrm>
            <a:prstGeom prst="straightConnector1">
              <a:avLst/>
            </a:prstGeom>
            <a:ln w="38100">
              <a:solidFill>
                <a:srgbClr val="022839"/>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6A5B144-E3BE-FDA5-8EDB-8645BF796C25}"/>
                </a:ext>
              </a:extLst>
            </p:cNvPr>
            <p:cNvCxnSpPr>
              <a:cxnSpLocks/>
            </p:cNvCxnSpPr>
            <p:nvPr/>
          </p:nvCxnSpPr>
          <p:spPr>
            <a:xfrm>
              <a:off x="739258" y="5874544"/>
              <a:ext cx="1174271" cy="144116"/>
            </a:xfrm>
            <a:prstGeom prst="straightConnector1">
              <a:avLst/>
            </a:prstGeom>
            <a:ln w="38100">
              <a:solidFill>
                <a:srgbClr val="022839"/>
              </a:solidFill>
              <a:headEnd w="lg" len="lg"/>
              <a:tailEnd type="stealth"/>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96A30C1-F450-C24F-BA3D-54212AAFB509}"/>
              </a:ext>
              <a:ext uri="{C183D7F6-B498-43B3-948B-1728B52AA6E4}">
                <adec:decorative xmlns:adec="http://schemas.microsoft.com/office/drawing/2017/decorative" val="1"/>
              </a:ext>
            </a:extLst>
          </p:cNvPr>
          <p:cNvGrpSpPr/>
          <p:nvPr/>
        </p:nvGrpSpPr>
        <p:grpSpPr>
          <a:xfrm>
            <a:off x="744713" y="5180101"/>
            <a:ext cx="1174271" cy="412626"/>
            <a:chOff x="739258" y="5874544"/>
            <a:chExt cx="1174271" cy="412626"/>
          </a:xfrm>
        </p:grpSpPr>
        <p:cxnSp>
          <p:nvCxnSpPr>
            <p:cNvPr id="48" name="Straight Arrow Connector 47">
              <a:extLst>
                <a:ext uri="{FF2B5EF4-FFF2-40B4-BE49-F238E27FC236}">
                  <a16:creationId xmlns:a16="http://schemas.microsoft.com/office/drawing/2014/main" id="{B64EE9C8-26BD-7B65-AAEA-099C1CFB8E26}"/>
                </a:ext>
              </a:extLst>
            </p:cNvPr>
            <p:cNvCxnSpPr>
              <a:cxnSpLocks/>
            </p:cNvCxnSpPr>
            <p:nvPr/>
          </p:nvCxnSpPr>
          <p:spPr>
            <a:xfrm flipV="1">
              <a:off x="739258" y="6143054"/>
              <a:ext cx="1174271" cy="144116"/>
            </a:xfrm>
            <a:prstGeom prst="straightConnector1">
              <a:avLst/>
            </a:prstGeom>
            <a:ln w="38100">
              <a:solidFill>
                <a:srgbClr val="940000"/>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900BD03-D8D7-89E4-D3F0-D8BDA11062EC}"/>
                </a:ext>
              </a:extLst>
            </p:cNvPr>
            <p:cNvCxnSpPr>
              <a:cxnSpLocks/>
            </p:cNvCxnSpPr>
            <p:nvPr/>
          </p:nvCxnSpPr>
          <p:spPr>
            <a:xfrm>
              <a:off x="739258" y="5874544"/>
              <a:ext cx="1174271" cy="144116"/>
            </a:xfrm>
            <a:prstGeom prst="straightConnector1">
              <a:avLst/>
            </a:prstGeom>
            <a:ln w="38100">
              <a:solidFill>
                <a:srgbClr val="940000"/>
              </a:solidFill>
              <a:headEnd w="lg" len="lg"/>
              <a:tailEnd type="stealth"/>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30993CDC-6CC9-80CE-99FA-0A7C92FB17F4}"/>
              </a:ext>
              <a:ext uri="{C183D7F6-B498-43B3-948B-1728B52AA6E4}">
                <adec:decorative xmlns:adec="http://schemas.microsoft.com/office/drawing/2017/decorative" val="1"/>
              </a:ext>
            </a:extLst>
          </p:cNvPr>
          <p:cNvGrpSpPr/>
          <p:nvPr/>
        </p:nvGrpSpPr>
        <p:grpSpPr>
          <a:xfrm>
            <a:off x="744713" y="2915979"/>
            <a:ext cx="1174271" cy="412626"/>
            <a:chOff x="739258" y="5874544"/>
            <a:chExt cx="1174271" cy="412626"/>
          </a:xfrm>
        </p:grpSpPr>
        <p:cxnSp>
          <p:nvCxnSpPr>
            <p:cNvPr id="58" name="Straight Arrow Connector 57">
              <a:extLst>
                <a:ext uri="{FF2B5EF4-FFF2-40B4-BE49-F238E27FC236}">
                  <a16:creationId xmlns:a16="http://schemas.microsoft.com/office/drawing/2014/main" id="{494A5E8C-EB9B-E251-8E9E-8A99361B4108}"/>
                </a:ext>
              </a:extLst>
            </p:cNvPr>
            <p:cNvCxnSpPr>
              <a:cxnSpLocks/>
            </p:cNvCxnSpPr>
            <p:nvPr/>
          </p:nvCxnSpPr>
          <p:spPr>
            <a:xfrm flipV="1">
              <a:off x="739258" y="6143054"/>
              <a:ext cx="1174271" cy="144116"/>
            </a:xfrm>
            <a:prstGeom prst="straightConnector1">
              <a:avLst/>
            </a:prstGeom>
            <a:ln w="38100">
              <a:solidFill>
                <a:srgbClr val="559454"/>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D362FF8-BFD8-F6C6-BA8A-89D346063910}"/>
                </a:ext>
              </a:extLst>
            </p:cNvPr>
            <p:cNvCxnSpPr>
              <a:cxnSpLocks/>
            </p:cNvCxnSpPr>
            <p:nvPr/>
          </p:nvCxnSpPr>
          <p:spPr>
            <a:xfrm>
              <a:off x="739258" y="5874544"/>
              <a:ext cx="1174271" cy="144116"/>
            </a:xfrm>
            <a:prstGeom prst="straightConnector1">
              <a:avLst/>
            </a:prstGeom>
            <a:ln w="38100">
              <a:solidFill>
                <a:srgbClr val="559454"/>
              </a:solidFill>
              <a:headEnd w="lg" len="lg"/>
              <a:tailEnd type="stealth"/>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1D864A70-AB45-61F7-2D55-AE0C8CB13E5E}"/>
              </a:ext>
              <a:ext uri="{C183D7F6-B498-43B3-948B-1728B52AA6E4}">
                <adec:decorative xmlns:adec="http://schemas.microsoft.com/office/drawing/2017/decorative" val="1"/>
              </a:ext>
            </a:extLst>
          </p:cNvPr>
          <p:cNvGrpSpPr/>
          <p:nvPr/>
        </p:nvGrpSpPr>
        <p:grpSpPr>
          <a:xfrm>
            <a:off x="744713" y="3657953"/>
            <a:ext cx="1174271" cy="412626"/>
            <a:chOff x="739258" y="5874544"/>
            <a:chExt cx="1174271" cy="412626"/>
          </a:xfrm>
        </p:grpSpPr>
        <p:cxnSp>
          <p:nvCxnSpPr>
            <p:cNvPr id="55" name="Straight Arrow Connector 54">
              <a:extLst>
                <a:ext uri="{FF2B5EF4-FFF2-40B4-BE49-F238E27FC236}">
                  <a16:creationId xmlns:a16="http://schemas.microsoft.com/office/drawing/2014/main" id="{AE855EA3-6422-9BEA-4144-2179825C4205}"/>
                </a:ext>
              </a:extLst>
            </p:cNvPr>
            <p:cNvCxnSpPr>
              <a:cxnSpLocks/>
            </p:cNvCxnSpPr>
            <p:nvPr/>
          </p:nvCxnSpPr>
          <p:spPr>
            <a:xfrm flipV="1">
              <a:off x="739258" y="6143054"/>
              <a:ext cx="1174271" cy="144116"/>
            </a:xfrm>
            <a:prstGeom prst="straightConnector1">
              <a:avLst/>
            </a:prstGeom>
            <a:ln w="38100">
              <a:solidFill>
                <a:srgbClr val="00308F"/>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0319FF4-6520-EA98-224E-AA817D1BFAA7}"/>
                </a:ext>
              </a:extLst>
            </p:cNvPr>
            <p:cNvCxnSpPr>
              <a:cxnSpLocks/>
            </p:cNvCxnSpPr>
            <p:nvPr/>
          </p:nvCxnSpPr>
          <p:spPr>
            <a:xfrm>
              <a:off x="739258" y="5874544"/>
              <a:ext cx="1174271" cy="144116"/>
            </a:xfrm>
            <a:prstGeom prst="straightConnector1">
              <a:avLst/>
            </a:prstGeom>
            <a:ln w="38100">
              <a:solidFill>
                <a:srgbClr val="00308F"/>
              </a:solidFill>
              <a:headEnd w="lg" len="lg"/>
              <a:tailEnd type="stealth"/>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A2E6D65-7C92-005E-EE88-0374CDD8C444}"/>
              </a:ext>
              <a:ext uri="{C183D7F6-B498-43B3-948B-1728B52AA6E4}">
                <adec:decorative xmlns:adec="http://schemas.microsoft.com/office/drawing/2017/decorative" val="1"/>
              </a:ext>
            </a:extLst>
          </p:cNvPr>
          <p:cNvGrpSpPr/>
          <p:nvPr/>
        </p:nvGrpSpPr>
        <p:grpSpPr>
          <a:xfrm>
            <a:off x="744713" y="5908168"/>
            <a:ext cx="1174271" cy="412626"/>
            <a:chOff x="739258" y="5874544"/>
            <a:chExt cx="1174271" cy="412626"/>
          </a:xfrm>
        </p:grpSpPr>
        <p:cxnSp>
          <p:nvCxnSpPr>
            <p:cNvPr id="13" name="Straight Arrow Connector 12">
              <a:extLst>
                <a:ext uri="{FF2B5EF4-FFF2-40B4-BE49-F238E27FC236}">
                  <a16:creationId xmlns:a16="http://schemas.microsoft.com/office/drawing/2014/main" id="{3D276EAD-444D-E51D-6958-74A97960502A}"/>
                </a:ext>
              </a:extLst>
            </p:cNvPr>
            <p:cNvCxnSpPr>
              <a:cxnSpLocks/>
            </p:cNvCxnSpPr>
            <p:nvPr/>
          </p:nvCxnSpPr>
          <p:spPr>
            <a:xfrm flipV="1">
              <a:off x="739258" y="6143054"/>
              <a:ext cx="1174271" cy="144116"/>
            </a:xfrm>
            <a:prstGeom prst="straightConnector1">
              <a:avLst/>
            </a:prstGeom>
            <a:ln w="38100">
              <a:solidFill>
                <a:srgbClr val="AF95C9"/>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C974A24-387B-887A-9324-1F0D6508FC40}"/>
                </a:ext>
              </a:extLst>
            </p:cNvPr>
            <p:cNvCxnSpPr>
              <a:cxnSpLocks/>
            </p:cNvCxnSpPr>
            <p:nvPr/>
          </p:nvCxnSpPr>
          <p:spPr>
            <a:xfrm>
              <a:off x="739258" y="5874544"/>
              <a:ext cx="1174271" cy="144116"/>
            </a:xfrm>
            <a:prstGeom prst="straightConnector1">
              <a:avLst/>
            </a:prstGeom>
            <a:ln w="38100">
              <a:solidFill>
                <a:srgbClr val="AF95C9"/>
              </a:solidFill>
              <a:headEnd w="lg" len="lg"/>
              <a:tailEnd type="stealth"/>
            </a:ln>
          </p:spPr>
          <p:style>
            <a:lnRef idx="1">
              <a:schemeClr val="accent1"/>
            </a:lnRef>
            <a:fillRef idx="0">
              <a:schemeClr val="accent1"/>
            </a:fillRef>
            <a:effectRef idx="0">
              <a:schemeClr val="accent1"/>
            </a:effectRef>
            <a:fontRef idx="minor">
              <a:schemeClr val="tx1"/>
            </a:fontRef>
          </p:style>
        </p:cxnSp>
      </p:grpSp>
      <p:sp>
        <p:nvSpPr>
          <p:cNvPr id="50" name="Rounded Rectangle 49">
            <a:extLst>
              <a:ext uri="{FF2B5EF4-FFF2-40B4-BE49-F238E27FC236}">
                <a16:creationId xmlns:a16="http://schemas.microsoft.com/office/drawing/2014/main" id="{03E00A0B-BE52-D1A4-F817-4CCC85061892}"/>
              </a:ext>
              <a:ext uri="{C183D7F6-B498-43B3-948B-1728B52AA6E4}">
                <adec:decorative xmlns:adec="http://schemas.microsoft.com/office/drawing/2017/decorative" val="1"/>
              </a:ext>
            </a:extLst>
          </p:cNvPr>
          <p:cNvSpPr/>
          <p:nvPr/>
        </p:nvSpPr>
        <p:spPr>
          <a:xfrm>
            <a:off x="3829389" y="2496207"/>
            <a:ext cx="8240691" cy="3840353"/>
          </a:xfrm>
          <a:prstGeom prst="roundRect">
            <a:avLst>
              <a:gd name="adj" fmla="val 4524"/>
            </a:avLst>
          </a:prstGeom>
          <a:solidFill>
            <a:srgbClr val="E8EFF8"/>
          </a:solidFill>
          <a:ln w="25400">
            <a:solidFill>
              <a:srgbClr val="20116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lowchart: Merge 7">
            <a:extLst>
              <a:ext uri="{FF2B5EF4-FFF2-40B4-BE49-F238E27FC236}">
                <a16:creationId xmlns:a16="http://schemas.microsoft.com/office/drawing/2014/main" id="{A27319B9-E142-6116-EDC2-E08F6778F4F4}"/>
              </a:ext>
              <a:ext uri="{C183D7F6-B498-43B3-948B-1728B52AA6E4}">
                <adec:decorative xmlns:adec="http://schemas.microsoft.com/office/drawing/2017/decorative" val="1"/>
              </a:ext>
            </a:extLst>
          </p:cNvPr>
          <p:cNvSpPr/>
          <p:nvPr/>
        </p:nvSpPr>
        <p:spPr bwMode="auto">
          <a:xfrm rot="16200000">
            <a:off x="5373093" y="4067598"/>
            <a:ext cx="1466657" cy="1397236"/>
          </a:xfrm>
          <a:prstGeom prst="flowChartMerg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ounded Rectangle 11">
            <a:extLst>
              <a:ext uri="{FF2B5EF4-FFF2-40B4-BE49-F238E27FC236}">
                <a16:creationId xmlns:a16="http://schemas.microsoft.com/office/drawing/2014/main" id="{68C8D793-634B-A83E-C779-BCFF3542AF4E}"/>
              </a:ext>
              <a:ext uri="{C183D7F6-B498-43B3-948B-1728B52AA6E4}">
                <adec:decorative xmlns:adec="http://schemas.microsoft.com/office/drawing/2017/decorative" val="0"/>
              </a:ext>
            </a:extLst>
          </p:cNvPr>
          <p:cNvSpPr/>
          <p:nvPr/>
        </p:nvSpPr>
        <p:spPr>
          <a:xfrm flipH="1">
            <a:off x="396895" y="1603664"/>
            <a:ext cx="11398211" cy="408623"/>
          </a:xfrm>
          <a:prstGeom prst="roundRect">
            <a:avLst/>
          </a:prstGeom>
          <a:solidFill>
            <a:srgbClr val="1F6B8C"/>
          </a:solidFill>
          <a:ln w="44450">
            <a:solidFill>
              <a:srgbClr val="0F2128"/>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Advana is the enterprise analytics platform for the DoD; ingests data from 10 Service Manpower/Personnel systems to support the cyber workforce effort</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a:endParaRPr>
          </a:p>
        </p:txBody>
      </p:sp>
      <p:sp>
        <p:nvSpPr>
          <p:cNvPr id="10" name="TextBox 9">
            <a:extLst>
              <a:ext uri="{FF2B5EF4-FFF2-40B4-BE49-F238E27FC236}">
                <a16:creationId xmlns:a16="http://schemas.microsoft.com/office/drawing/2014/main" id="{7CC25144-11F2-A6BD-05E9-E859CE4C4365}"/>
              </a:ext>
            </a:extLst>
          </p:cNvPr>
          <p:cNvSpPr txBox="1"/>
          <p:nvPr/>
        </p:nvSpPr>
        <p:spPr>
          <a:xfrm>
            <a:off x="171822" y="2110853"/>
            <a:ext cx="11848357" cy="27699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a:ea typeface="+mn-ea"/>
                <a:cs typeface="+mn-cs"/>
              </a:rPr>
              <a:t>Common Data Model generates 50+ unique KPIs to include Vacancy Rates, Turnover Rate and Time To Hire utilizing predictive analytic methods in near real time</a:t>
            </a:r>
          </a:p>
        </p:txBody>
      </p:sp>
      <p:sp>
        <p:nvSpPr>
          <p:cNvPr id="25" name="TextBox 24">
            <a:extLst>
              <a:ext uri="{FF2B5EF4-FFF2-40B4-BE49-F238E27FC236}">
                <a16:creationId xmlns:a16="http://schemas.microsoft.com/office/drawing/2014/main" id="{43AFAB86-2ED8-4643-0847-0E484558BE00}"/>
              </a:ext>
            </a:extLst>
          </p:cNvPr>
          <p:cNvSpPr txBox="1"/>
          <p:nvPr/>
        </p:nvSpPr>
        <p:spPr>
          <a:xfrm>
            <a:off x="-13423" y="3406118"/>
            <a:ext cx="346249" cy="2309256"/>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Authoritative Data Sources</a:t>
            </a:r>
          </a:p>
        </p:txBody>
      </p:sp>
      <p:sp>
        <p:nvSpPr>
          <p:cNvPr id="7" name="Flowchart: Magnetic Disk 6">
            <a:extLst>
              <a:ext uri="{FF2B5EF4-FFF2-40B4-BE49-F238E27FC236}">
                <a16:creationId xmlns:a16="http://schemas.microsoft.com/office/drawing/2014/main" id="{3F6A55C5-7789-F394-265B-190DFF0F4ECF}"/>
              </a:ext>
            </a:extLst>
          </p:cNvPr>
          <p:cNvSpPr/>
          <p:nvPr/>
        </p:nvSpPr>
        <p:spPr bwMode="auto">
          <a:xfrm>
            <a:off x="308232" y="6016292"/>
            <a:ext cx="711718" cy="462866"/>
          </a:xfrm>
          <a:prstGeom prst="flowChartMagneticDisk">
            <a:avLst/>
          </a:prstGeom>
          <a:solidFill>
            <a:srgbClr val="AF95C9"/>
          </a:solid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(DCPDS)</a:t>
            </a:r>
          </a:p>
        </p:txBody>
      </p:sp>
      <p:sp>
        <p:nvSpPr>
          <p:cNvPr id="22" name="Flowchart: Magnetic Disk 21">
            <a:extLst>
              <a:ext uri="{FF2B5EF4-FFF2-40B4-BE49-F238E27FC236}">
                <a16:creationId xmlns:a16="http://schemas.microsoft.com/office/drawing/2014/main" id="{D4914FB7-9F68-5F1A-16ED-D67362EE37E1}"/>
              </a:ext>
            </a:extLst>
          </p:cNvPr>
          <p:cNvSpPr/>
          <p:nvPr/>
        </p:nvSpPr>
        <p:spPr bwMode="auto">
          <a:xfrm>
            <a:off x="308232" y="5652407"/>
            <a:ext cx="711718" cy="462866"/>
          </a:xfrm>
          <a:prstGeom prst="flowChartMagneticDisk">
            <a:avLst/>
          </a:prstGeom>
          <a:solidFill>
            <a:srgbClr val="AF95C9"/>
          </a:solidFill>
          <a:ln>
            <a:solidFill>
              <a:schemeClr val="bg1"/>
            </a:solidFill>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(FMTS)</a:t>
            </a:r>
          </a:p>
        </p:txBody>
      </p:sp>
      <p:sp>
        <p:nvSpPr>
          <p:cNvPr id="11" name="Flowchart: Magnetic Disk 10">
            <a:extLst>
              <a:ext uri="{FF2B5EF4-FFF2-40B4-BE49-F238E27FC236}">
                <a16:creationId xmlns:a16="http://schemas.microsoft.com/office/drawing/2014/main" id="{5A4C9DEC-DDD6-B195-7E3D-A35BAEFD1306}"/>
              </a:ext>
            </a:extLst>
          </p:cNvPr>
          <p:cNvSpPr/>
          <p:nvPr/>
        </p:nvSpPr>
        <p:spPr bwMode="auto">
          <a:xfrm>
            <a:off x="307727" y="5288520"/>
            <a:ext cx="712729" cy="462866"/>
          </a:xfrm>
          <a:prstGeom prst="flowChartMagneticDisk">
            <a:avLst/>
          </a:prstGeom>
          <a:solidFill>
            <a:srgbClr val="940000"/>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USMC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(MCTFS)</a:t>
            </a:r>
          </a:p>
        </p:txBody>
      </p:sp>
      <p:sp>
        <p:nvSpPr>
          <p:cNvPr id="18" name="Flowchart: Magnetic Disk 17">
            <a:extLst>
              <a:ext uri="{FF2B5EF4-FFF2-40B4-BE49-F238E27FC236}">
                <a16:creationId xmlns:a16="http://schemas.microsoft.com/office/drawing/2014/main" id="{3BA77163-6AE0-432F-459B-D4DD3A24060C}"/>
              </a:ext>
            </a:extLst>
          </p:cNvPr>
          <p:cNvSpPr/>
          <p:nvPr/>
        </p:nvSpPr>
        <p:spPr bwMode="auto">
          <a:xfrm>
            <a:off x="307727" y="4924633"/>
            <a:ext cx="712729" cy="462866"/>
          </a:xfrm>
          <a:prstGeom prst="flowChartMagneticDisk">
            <a:avLst/>
          </a:prstGeom>
          <a:solidFill>
            <a:srgbClr val="940000"/>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USMC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(TFSMS)</a:t>
            </a:r>
          </a:p>
        </p:txBody>
      </p:sp>
      <p:sp>
        <p:nvSpPr>
          <p:cNvPr id="19" name="Flowchart: Magnetic Disk 18">
            <a:extLst>
              <a:ext uri="{FF2B5EF4-FFF2-40B4-BE49-F238E27FC236}">
                <a16:creationId xmlns:a16="http://schemas.microsoft.com/office/drawing/2014/main" id="{38CBDB5E-4C37-25A1-00A6-4F41B0D3B563}"/>
              </a:ext>
            </a:extLst>
          </p:cNvPr>
          <p:cNvSpPr/>
          <p:nvPr/>
        </p:nvSpPr>
        <p:spPr bwMode="auto">
          <a:xfrm>
            <a:off x="307727" y="4560746"/>
            <a:ext cx="712729" cy="462866"/>
          </a:xfrm>
          <a:prstGeom prst="flowChartMagneticDisk">
            <a:avLst/>
          </a:prstGeom>
          <a:solidFill>
            <a:srgbClr val="022A3A"/>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Verdana"/>
                <a:cs typeface="Arial" panose="020B0604020202020204" pitchFamily="34" charset="0"/>
              </a:rPr>
              <a:t>NAVY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prstClr val="white"/>
                </a:solidFill>
                <a:effectLst/>
                <a:uLnTx/>
                <a:uFillTx/>
                <a:latin typeface="Arial" panose="020B0604020202020204" pitchFamily="34" charset="0"/>
                <a:ea typeface="Verdana"/>
                <a:cs typeface="Arial" panose="020B0604020202020204" pitchFamily="34" charset="0"/>
              </a:rPr>
              <a:t>(NSIPS)</a:t>
            </a:r>
          </a:p>
        </p:txBody>
      </p:sp>
      <p:sp>
        <p:nvSpPr>
          <p:cNvPr id="20" name="Flowchart: Magnetic Disk 19">
            <a:extLst>
              <a:ext uri="{FF2B5EF4-FFF2-40B4-BE49-F238E27FC236}">
                <a16:creationId xmlns:a16="http://schemas.microsoft.com/office/drawing/2014/main" id="{CEC3A339-9E9E-4568-D4DF-CB39A47E3142}"/>
              </a:ext>
            </a:extLst>
          </p:cNvPr>
          <p:cNvSpPr/>
          <p:nvPr/>
        </p:nvSpPr>
        <p:spPr bwMode="auto">
          <a:xfrm>
            <a:off x="308232" y="4196859"/>
            <a:ext cx="711718" cy="462866"/>
          </a:xfrm>
          <a:prstGeom prst="flowChartMagneticDisk">
            <a:avLst/>
          </a:prstGeom>
          <a:solidFill>
            <a:srgbClr val="022A3A"/>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Verdana"/>
                <a:cs typeface="Arial" panose="020B0604020202020204" pitchFamily="34" charset="0"/>
              </a:rPr>
              <a:t>NAVY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prstClr val="white"/>
                </a:solidFill>
                <a:effectLst/>
                <a:uLnTx/>
                <a:uFillTx/>
                <a:latin typeface="Arial" panose="020B0604020202020204" pitchFamily="34" charset="0"/>
                <a:ea typeface="Verdana"/>
                <a:cs typeface="Arial" panose="020B0604020202020204" pitchFamily="34" charset="0"/>
              </a:rPr>
              <a:t>(TFMMS)</a:t>
            </a:r>
          </a:p>
        </p:txBody>
      </p:sp>
      <p:sp>
        <p:nvSpPr>
          <p:cNvPr id="23" name="Flowchart: Magnetic Disk 22">
            <a:extLst>
              <a:ext uri="{FF2B5EF4-FFF2-40B4-BE49-F238E27FC236}">
                <a16:creationId xmlns:a16="http://schemas.microsoft.com/office/drawing/2014/main" id="{C5F00187-5F75-440E-8CA9-BAC6985BF701}"/>
              </a:ext>
            </a:extLst>
          </p:cNvPr>
          <p:cNvSpPr/>
          <p:nvPr/>
        </p:nvSpPr>
        <p:spPr bwMode="auto">
          <a:xfrm>
            <a:off x="307727" y="3832972"/>
            <a:ext cx="712729" cy="462866"/>
          </a:xfrm>
          <a:prstGeom prst="flowChartMagneticDisk">
            <a:avLst/>
          </a:prstGeom>
          <a:solidFill>
            <a:srgbClr val="00308F"/>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Arial" panose="020B0604020202020204" pitchFamily="34" charset="0"/>
                <a:ea typeface="Verdana"/>
                <a:cs typeface="Arial" panose="020B0604020202020204" pitchFamily="34" charset="0"/>
              </a:rPr>
              <a:t>AIR FORCE</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Verdan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(MILPDS)</a:t>
            </a:r>
          </a:p>
        </p:txBody>
      </p:sp>
      <p:sp>
        <p:nvSpPr>
          <p:cNvPr id="24" name="Flowchart: Magnetic Disk 23">
            <a:extLst>
              <a:ext uri="{FF2B5EF4-FFF2-40B4-BE49-F238E27FC236}">
                <a16:creationId xmlns:a16="http://schemas.microsoft.com/office/drawing/2014/main" id="{DD4960CE-6A0F-3633-EB02-3D434A94C1E1}"/>
              </a:ext>
            </a:extLst>
          </p:cNvPr>
          <p:cNvSpPr/>
          <p:nvPr/>
        </p:nvSpPr>
        <p:spPr bwMode="auto">
          <a:xfrm>
            <a:off x="308232" y="3469085"/>
            <a:ext cx="711718" cy="462866"/>
          </a:xfrm>
          <a:prstGeom prst="flowChartMagneticDisk">
            <a:avLst/>
          </a:prstGeom>
          <a:solidFill>
            <a:srgbClr val="00308F"/>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Verdana"/>
                <a:cs typeface="Arial" panose="020B0604020202020204" pitchFamily="34" charset="0"/>
              </a:rPr>
              <a:t>AIR FORCE</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Verdan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(MPES)</a:t>
            </a:r>
          </a:p>
        </p:txBody>
      </p:sp>
      <p:sp>
        <p:nvSpPr>
          <p:cNvPr id="21" name="Flowchart: Magnetic Disk 20">
            <a:extLst>
              <a:ext uri="{FF2B5EF4-FFF2-40B4-BE49-F238E27FC236}">
                <a16:creationId xmlns:a16="http://schemas.microsoft.com/office/drawing/2014/main" id="{6345F263-7991-7567-719E-3BC270C7FD46}"/>
              </a:ext>
            </a:extLst>
          </p:cNvPr>
          <p:cNvSpPr/>
          <p:nvPr/>
        </p:nvSpPr>
        <p:spPr bwMode="auto">
          <a:xfrm>
            <a:off x="308232" y="3105198"/>
            <a:ext cx="711718" cy="462866"/>
          </a:xfrm>
          <a:prstGeom prst="flowChartMagneticDisk">
            <a:avLst/>
          </a:prstGeom>
          <a:solidFill>
            <a:srgbClr val="559454"/>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Verdana"/>
                <a:cs typeface="Arial" panose="020B0604020202020204" pitchFamily="34" charset="0"/>
              </a:rPr>
              <a:t>ARMY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Arial" panose="020B0604020202020204" pitchFamily="34" charset="0"/>
                <a:ea typeface="Verdana"/>
                <a:cs typeface="Arial" panose="020B0604020202020204" pitchFamily="34" charset="0"/>
              </a:rPr>
              <a:t>(IPSS-A)</a:t>
            </a:r>
            <a:endParaRPr kumimoji="0" lang="en-US" sz="100" b="1" i="0" u="none" strike="noStrike" kern="1200" cap="none" spc="0" normalizeH="0" baseline="0" noProof="0" dirty="0">
              <a:ln>
                <a:noFill/>
              </a:ln>
              <a:solidFill>
                <a:prstClr val="white"/>
              </a:solidFill>
              <a:effectLst/>
              <a:uLnTx/>
              <a:uFillTx/>
              <a:latin typeface="Arial" panose="020B0604020202020204" pitchFamily="34" charset="0"/>
              <a:ea typeface="Verdana"/>
              <a:cs typeface="Arial" panose="020B0604020202020204" pitchFamily="34" charset="0"/>
            </a:endParaRPr>
          </a:p>
        </p:txBody>
      </p:sp>
      <p:sp>
        <p:nvSpPr>
          <p:cNvPr id="6" name="Flowchart: Magnetic Disk 5">
            <a:extLst>
              <a:ext uri="{FF2B5EF4-FFF2-40B4-BE49-F238E27FC236}">
                <a16:creationId xmlns:a16="http://schemas.microsoft.com/office/drawing/2014/main" id="{04AF0694-0670-2B3E-8B35-CDF74F7CFD32}"/>
              </a:ext>
            </a:extLst>
          </p:cNvPr>
          <p:cNvSpPr/>
          <p:nvPr/>
        </p:nvSpPr>
        <p:spPr bwMode="auto">
          <a:xfrm>
            <a:off x="308232" y="2741311"/>
            <a:ext cx="711718" cy="462866"/>
          </a:xfrm>
          <a:prstGeom prst="flowChartMagneticDisk">
            <a:avLst/>
          </a:prstGeom>
          <a:solidFill>
            <a:srgbClr val="559454"/>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ARMY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(FMS)</a:t>
            </a:r>
            <a:endParaRPr kumimoji="0" lang="en-US" sz="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8" name="Rounded Rectangle 11">
            <a:extLst>
              <a:ext uri="{FF2B5EF4-FFF2-40B4-BE49-F238E27FC236}">
                <a16:creationId xmlns:a16="http://schemas.microsoft.com/office/drawing/2014/main" id="{D824EB23-3032-4D4E-20E3-0990BDC682FC}"/>
              </a:ext>
              <a:ext uri="{C183D7F6-B498-43B3-948B-1728B52AA6E4}">
                <adec:decorative xmlns:adec="http://schemas.microsoft.com/office/drawing/2017/decorative" val="1"/>
              </a:ext>
            </a:extLst>
          </p:cNvPr>
          <p:cNvSpPr/>
          <p:nvPr/>
        </p:nvSpPr>
        <p:spPr>
          <a:xfrm>
            <a:off x="4039410" y="3969219"/>
            <a:ext cx="1445877" cy="1593994"/>
          </a:xfrm>
          <a:prstGeom prst="roundRect">
            <a:avLst/>
          </a:prstGeom>
          <a:solidFill>
            <a:schemeClr val="bg1">
              <a:lumMod val="95000"/>
            </a:schemeClr>
          </a:solidFill>
          <a:ln w="44450">
            <a:solidFill>
              <a:srgbClr val="20116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83" name="Picture 82">
            <a:extLst>
              <a:ext uri="{FF2B5EF4-FFF2-40B4-BE49-F238E27FC236}">
                <a16:creationId xmlns:a16="http://schemas.microsoft.com/office/drawing/2014/main" id="{F7859967-1009-8DEB-A9ED-052B013ACD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19512" y="4183988"/>
            <a:ext cx="885673" cy="513690"/>
          </a:xfrm>
          <a:prstGeom prst="rect">
            <a:avLst/>
          </a:prstGeom>
        </p:spPr>
      </p:pic>
      <p:sp>
        <p:nvSpPr>
          <p:cNvPr id="82" name="TextBox 81">
            <a:extLst>
              <a:ext uri="{FF2B5EF4-FFF2-40B4-BE49-F238E27FC236}">
                <a16:creationId xmlns:a16="http://schemas.microsoft.com/office/drawing/2014/main" id="{D0F9E0F8-51B1-E508-80ED-395351EF2838}"/>
              </a:ext>
            </a:extLst>
          </p:cNvPr>
          <p:cNvSpPr txBox="1"/>
          <p:nvPr/>
        </p:nvSpPr>
        <p:spPr>
          <a:xfrm>
            <a:off x="3636548" y="3291575"/>
            <a:ext cx="2251600" cy="584775"/>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1161"/>
                </a:solidFill>
                <a:effectLst/>
                <a:uLnTx/>
                <a:uFillTx/>
                <a:latin typeface="Arial"/>
                <a:ea typeface="Calibri"/>
                <a:cs typeface="Arial"/>
              </a:rPr>
              <a:t>Cyber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1161"/>
                </a:solidFill>
                <a:effectLst/>
                <a:uLnTx/>
                <a:uFillTx/>
                <a:latin typeface="Arial"/>
                <a:ea typeface="Calibri"/>
                <a:cs typeface="Arial"/>
              </a:rPr>
              <a:t>Work Role</a:t>
            </a:r>
            <a:endParaRPr kumimoji="0" lang="en-US" sz="1600" b="1" i="0" u="none" strike="noStrike" kern="1200" cap="none" spc="0" normalizeH="0" baseline="0" noProof="0" dirty="0">
              <a:ln>
                <a:noFill/>
              </a:ln>
              <a:solidFill>
                <a:srgbClr val="20116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6BCE62-5C48-D86D-4E2A-846B72A4A5A1}"/>
              </a:ext>
            </a:extLst>
          </p:cNvPr>
          <p:cNvSpPr txBox="1"/>
          <p:nvPr/>
        </p:nvSpPr>
        <p:spPr>
          <a:xfrm>
            <a:off x="4039196" y="4763669"/>
            <a:ext cx="1446305" cy="584775"/>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1161"/>
                </a:solidFill>
                <a:effectLst/>
                <a:uLnTx/>
                <a:uFillTx/>
                <a:latin typeface="Arial"/>
                <a:ea typeface="Calibri"/>
                <a:cs typeface="Arial"/>
              </a:rPr>
              <a:t>Common</a:t>
            </a:r>
            <a:endParaRPr kumimoji="0" lang="en-US" sz="1600" b="1" i="0" u="none" strike="noStrike" kern="1200" cap="none" spc="0" normalizeH="0" baseline="0" noProof="0" dirty="0">
              <a:ln>
                <a:noFill/>
              </a:ln>
              <a:solidFill>
                <a:srgbClr val="201161"/>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1161"/>
                </a:solidFill>
                <a:effectLst/>
                <a:uLnTx/>
                <a:uFillTx/>
                <a:latin typeface="Arial"/>
                <a:ea typeface="Calibri"/>
                <a:cs typeface="Arial"/>
              </a:rPr>
              <a:t>Data Model</a:t>
            </a:r>
            <a:endParaRPr kumimoji="0" lang="en-US" sz="1600" b="1" i="0" u="none" strike="noStrike" kern="1200" cap="none" spc="0" normalizeH="0" baseline="0" noProof="0" dirty="0">
              <a:ln>
                <a:noFill/>
              </a:ln>
              <a:solidFill>
                <a:srgbClr val="201161"/>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ADVANA logo">
            <a:extLst>
              <a:ext uri="{FF2B5EF4-FFF2-40B4-BE49-F238E27FC236}">
                <a16:creationId xmlns:a16="http://schemas.microsoft.com/office/drawing/2014/main" id="{9CA04529-8B83-A528-DD5F-6A561B41DF0F}"/>
              </a:ext>
            </a:extLst>
          </p:cNvPr>
          <p:cNvPicPr>
            <a:picLocks noChangeAspect="1"/>
          </p:cNvPicPr>
          <p:nvPr/>
        </p:nvPicPr>
        <p:blipFill>
          <a:blip r:embed="rId4"/>
          <a:stretch>
            <a:fillRect/>
          </a:stretch>
        </p:blipFill>
        <p:spPr>
          <a:xfrm>
            <a:off x="8295915" y="2594638"/>
            <a:ext cx="1269784" cy="339209"/>
          </a:xfrm>
          <a:prstGeom prst="rect">
            <a:avLst/>
          </a:prstGeom>
        </p:spPr>
      </p:pic>
      <p:sp>
        <p:nvSpPr>
          <p:cNvPr id="75" name="Right Brace 74">
            <a:extLst>
              <a:ext uri="{FF2B5EF4-FFF2-40B4-BE49-F238E27FC236}">
                <a16:creationId xmlns:a16="http://schemas.microsoft.com/office/drawing/2014/main" id="{EB419DB3-3445-F682-593A-AD2510E58718}"/>
              </a:ext>
              <a:ext uri="{C183D7F6-B498-43B3-948B-1728B52AA6E4}">
                <adec:decorative xmlns:adec="http://schemas.microsoft.com/office/drawing/2017/decorative" val="1"/>
              </a:ext>
            </a:extLst>
          </p:cNvPr>
          <p:cNvSpPr/>
          <p:nvPr/>
        </p:nvSpPr>
        <p:spPr>
          <a:xfrm>
            <a:off x="3098938" y="3001532"/>
            <a:ext cx="940258" cy="3219438"/>
          </a:xfrm>
          <a:prstGeom prst="rightBrace">
            <a:avLst>
              <a:gd name="adj1" fmla="val 8333"/>
              <a:gd name="adj2" fmla="val 53507"/>
            </a:avLst>
          </a:prstGeom>
          <a:ln w="38100">
            <a:solidFill>
              <a:srgbClr val="20116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3ACBF30-76F8-998C-65BE-0EAC0DD408B7}"/>
              </a:ext>
            </a:extLst>
          </p:cNvPr>
          <p:cNvSpPr>
            <a:spLocks noGrp="1"/>
          </p:cNvSpPr>
          <p:nvPr>
            <p:ph type="title"/>
          </p:nvPr>
        </p:nvSpPr>
        <p:spPr/>
        <p:txBody>
          <a:bodyPr>
            <a:normAutofit/>
          </a:bodyPr>
          <a:lstStyle/>
          <a:p>
            <a:r>
              <a:rPr lang="en-US" sz="2600" dirty="0">
                <a:cs typeface="Arial"/>
              </a:rPr>
              <a:t>The Power of Work Role-Centric Data</a:t>
            </a:r>
            <a:endParaRPr lang="en-US" sz="2600" dirty="0"/>
          </a:p>
        </p:txBody>
      </p:sp>
      <p:sp>
        <p:nvSpPr>
          <p:cNvPr id="43" name="Oval 42">
            <a:extLst>
              <a:ext uri="{FF2B5EF4-FFF2-40B4-BE49-F238E27FC236}">
                <a16:creationId xmlns:a16="http://schemas.microsoft.com/office/drawing/2014/main" id="{2F3E5499-255A-4907-2EF1-961D5F5F41DA}"/>
              </a:ext>
            </a:extLst>
          </p:cNvPr>
          <p:cNvSpPr/>
          <p:nvPr/>
        </p:nvSpPr>
        <p:spPr bwMode="auto">
          <a:xfrm>
            <a:off x="1945217" y="5757463"/>
            <a:ext cx="1324615" cy="714036"/>
          </a:xfrm>
          <a:prstGeom prst="ellipse">
            <a:avLst/>
          </a:prstGeom>
          <a:solidFill>
            <a:srgbClr val="AF95C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Estate and Civilian Coding Data</a:t>
            </a:r>
          </a:p>
        </p:txBody>
      </p:sp>
      <p:sp>
        <p:nvSpPr>
          <p:cNvPr id="40" name="Oval 39">
            <a:extLst>
              <a:ext uri="{FF2B5EF4-FFF2-40B4-BE49-F238E27FC236}">
                <a16:creationId xmlns:a16="http://schemas.microsoft.com/office/drawing/2014/main" id="{C9D1B925-6E8C-40CB-FE25-F1D87487541D}"/>
              </a:ext>
            </a:extLst>
          </p:cNvPr>
          <p:cNvSpPr/>
          <p:nvPr/>
        </p:nvSpPr>
        <p:spPr bwMode="auto">
          <a:xfrm>
            <a:off x="1945217" y="5029396"/>
            <a:ext cx="1324615" cy="714036"/>
          </a:xfrm>
          <a:prstGeom prst="ellipse">
            <a:avLst/>
          </a:prstGeom>
          <a:solidFill>
            <a:srgbClr val="940000"/>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Verdana"/>
                <a:cs typeface="Arial" panose="020B0604020202020204" pitchFamily="34" charset="0"/>
              </a:rPr>
              <a:t>USMC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Coding Data</a:t>
            </a:r>
          </a:p>
        </p:txBody>
      </p:sp>
      <p:sp>
        <p:nvSpPr>
          <p:cNvPr id="39" name="Oval 38">
            <a:extLst>
              <a:ext uri="{FF2B5EF4-FFF2-40B4-BE49-F238E27FC236}">
                <a16:creationId xmlns:a16="http://schemas.microsoft.com/office/drawing/2014/main" id="{F9F8E6C8-18BE-50EC-BFA4-FEF0F441F0CE}"/>
              </a:ext>
            </a:extLst>
          </p:cNvPr>
          <p:cNvSpPr/>
          <p:nvPr/>
        </p:nvSpPr>
        <p:spPr bwMode="auto">
          <a:xfrm>
            <a:off x="1916930" y="4257320"/>
            <a:ext cx="1381189" cy="758045"/>
          </a:xfrm>
          <a:prstGeom prst="ellipse">
            <a:avLst/>
          </a:prstGeom>
          <a:solidFill>
            <a:srgbClr val="02293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Verdana"/>
                <a:cs typeface="Arial" panose="020B0604020202020204" pitchFamily="34" charset="0"/>
              </a:rPr>
              <a:t>NAVY</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Coding Data</a:t>
            </a: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Oval 41">
            <a:extLst>
              <a:ext uri="{FF2B5EF4-FFF2-40B4-BE49-F238E27FC236}">
                <a16:creationId xmlns:a16="http://schemas.microsoft.com/office/drawing/2014/main" id="{A3C9BE3D-72E8-2121-9A28-C75DB65AC488}"/>
              </a:ext>
            </a:extLst>
          </p:cNvPr>
          <p:cNvSpPr/>
          <p:nvPr/>
        </p:nvSpPr>
        <p:spPr bwMode="auto">
          <a:xfrm>
            <a:off x="1916930" y="3485244"/>
            <a:ext cx="1381189" cy="758045"/>
          </a:xfrm>
          <a:prstGeom prst="ellipse">
            <a:avLst/>
          </a:prstGeom>
          <a:solidFill>
            <a:srgbClr val="0030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AIR FORCE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Coding Data</a:t>
            </a: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4647A75E-A44C-8C19-6697-FE328EEE4B7B}"/>
              </a:ext>
            </a:extLst>
          </p:cNvPr>
          <p:cNvSpPr/>
          <p:nvPr/>
        </p:nvSpPr>
        <p:spPr bwMode="auto">
          <a:xfrm>
            <a:off x="1935202" y="2773372"/>
            <a:ext cx="1344645" cy="697841"/>
          </a:xfrm>
          <a:prstGeom prst="ellipse">
            <a:avLst/>
          </a:prstGeom>
          <a:solidFill>
            <a:srgbClr val="559454"/>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ARMY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Coding data</a:t>
            </a: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5A840A6-E8B9-A6A3-1809-985F96BB5C35}"/>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78F257F3-79EB-602E-6354-59961033F845}"/>
              </a:ext>
            </a:extLst>
          </p:cNvPr>
          <p:cNvPicPr>
            <a:picLocks noChangeAspect="1"/>
          </p:cNvPicPr>
          <p:nvPr/>
        </p:nvPicPr>
        <p:blipFill>
          <a:blip r:embed="rId5"/>
          <a:stretch>
            <a:fillRect/>
          </a:stretch>
        </p:blipFill>
        <p:spPr>
          <a:xfrm>
            <a:off x="6020072" y="3081484"/>
            <a:ext cx="5821471" cy="3131883"/>
          </a:xfrm>
          <a:prstGeom prst="rect">
            <a:avLst/>
          </a:prstGeom>
          <a:ln w="28575">
            <a:solidFill>
              <a:srgbClr val="9F1752"/>
            </a:solidFill>
          </a:ln>
        </p:spPr>
      </p:pic>
    </p:spTree>
    <p:extLst>
      <p:ext uri="{BB962C8B-B14F-4D97-AF65-F5344CB8AC3E}">
        <p14:creationId xmlns:p14="http://schemas.microsoft.com/office/powerpoint/2010/main" val="398258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EC887-8F22-4AB5-253F-53997D78BC7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1E3461-0823-2827-3C7F-076E0EFFF4CB}"/>
              </a:ext>
            </a:extLst>
          </p:cNvPr>
          <p:cNvSpPr>
            <a:spLocks noGrp="1"/>
          </p:cNvSpPr>
          <p:nvPr>
            <p:ph type="sldNum" sz="quarter" idx="12"/>
          </p:nvPr>
        </p:nvSpPr>
        <p:spPr>
          <a:xfrm>
            <a:off x="9220294" y="646761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dirty="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ACEF9E9E-BD1E-448D-C8FA-31DA759065AF}"/>
              </a:ext>
            </a:extLst>
          </p:cNvPr>
          <p:cNvSpPr/>
          <p:nvPr/>
        </p:nvSpPr>
        <p:spPr>
          <a:xfrm>
            <a:off x="3203948" y="3411205"/>
            <a:ext cx="2756928" cy="1628850"/>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3489B6C-1B26-FD45-1793-81C93A1BD264}"/>
              </a:ext>
            </a:extLst>
          </p:cNvPr>
          <p:cNvSpPr txBox="1"/>
          <p:nvPr/>
        </p:nvSpPr>
        <p:spPr>
          <a:xfrm>
            <a:off x="3286560" y="5338154"/>
            <a:ext cx="2591704" cy="93871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F6B8C"/>
                </a:solidFill>
                <a:effectLst/>
                <a:uLnTx/>
                <a:uFillTx/>
                <a:latin typeface="Arial" panose="020B0604020202020204" pitchFamily="34" charset="0"/>
                <a:ea typeface="+mn-ea"/>
                <a:cs typeface="Arial" panose="020B0604020202020204" pitchFamily="34" charset="0"/>
              </a:rPr>
              <a:t>WORKFORCE OVERSIGHT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Comprehensive views of cyber workforce &amp; civilian performance</a:t>
            </a:r>
          </a:p>
        </p:txBody>
      </p:sp>
      <p:sp>
        <p:nvSpPr>
          <p:cNvPr id="5" name="Rounded Rectangle 4">
            <a:extLst>
              <a:ext uri="{FF2B5EF4-FFF2-40B4-BE49-F238E27FC236}">
                <a16:creationId xmlns:a16="http://schemas.microsoft.com/office/drawing/2014/main" id="{46A9D8E4-2ABD-78F5-13BE-2D8DB19FF211}"/>
              </a:ext>
            </a:extLst>
          </p:cNvPr>
          <p:cNvSpPr/>
          <p:nvPr/>
        </p:nvSpPr>
        <p:spPr>
          <a:xfrm>
            <a:off x="176771" y="3411205"/>
            <a:ext cx="2756928" cy="1628850"/>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F0860DE-E4AC-768F-CC51-1B36BAE12425}"/>
              </a:ext>
            </a:extLst>
          </p:cNvPr>
          <p:cNvSpPr txBox="1"/>
          <p:nvPr/>
        </p:nvSpPr>
        <p:spPr>
          <a:xfrm>
            <a:off x="259383" y="5338154"/>
            <a:ext cx="2591704" cy="87716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F6B8C"/>
                </a:solidFill>
                <a:effectLst/>
                <a:uLnTx/>
                <a:uFillTx/>
                <a:latin typeface="Arial" panose="020B0604020202020204" pitchFamily="34" charset="0"/>
                <a:ea typeface="+mn-ea"/>
                <a:cs typeface="Arial" panose="020B0604020202020204" pitchFamily="34" charset="0"/>
              </a:rPr>
              <a:t>EXECUTIVE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Holistic view of the workforce at scale in support of informing executive leadership</a:t>
            </a:r>
          </a:p>
        </p:txBody>
      </p:sp>
      <p:sp>
        <p:nvSpPr>
          <p:cNvPr id="8" name="Rounded Rectangle 7">
            <a:extLst>
              <a:ext uri="{FF2B5EF4-FFF2-40B4-BE49-F238E27FC236}">
                <a16:creationId xmlns:a16="http://schemas.microsoft.com/office/drawing/2014/main" id="{A5743CF3-5BD0-B9E0-DB43-7003FFA9668A}"/>
              </a:ext>
            </a:extLst>
          </p:cNvPr>
          <p:cNvSpPr/>
          <p:nvPr/>
        </p:nvSpPr>
        <p:spPr>
          <a:xfrm>
            <a:off x="6231125" y="3411205"/>
            <a:ext cx="2756928" cy="1628850"/>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BA165BD-D388-38B1-BE4F-22CC352ABAE9}"/>
              </a:ext>
            </a:extLst>
          </p:cNvPr>
          <p:cNvSpPr txBox="1"/>
          <p:nvPr/>
        </p:nvSpPr>
        <p:spPr>
          <a:xfrm>
            <a:off x="6313737" y="5338154"/>
            <a:ext cx="2591704" cy="6924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F6B8C"/>
                </a:solidFill>
                <a:effectLst/>
                <a:uLnTx/>
                <a:uFillTx/>
                <a:latin typeface="Arial" panose="020B0604020202020204" pitchFamily="34" charset="0"/>
                <a:ea typeface="+mn-ea"/>
                <a:cs typeface="Arial" panose="020B0604020202020204" pitchFamily="34" charset="0"/>
              </a:rPr>
              <a:t>ADVANCED ANALYTICS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Detailed data points, queries for decision support</a:t>
            </a:r>
          </a:p>
        </p:txBody>
      </p:sp>
      <p:sp>
        <p:nvSpPr>
          <p:cNvPr id="14" name="Rounded Rectangle 13">
            <a:extLst>
              <a:ext uri="{FF2B5EF4-FFF2-40B4-BE49-F238E27FC236}">
                <a16:creationId xmlns:a16="http://schemas.microsoft.com/office/drawing/2014/main" id="{98FE3280-27FC-9EF9-5070-61256358B366}"/>
              </a:ext>
            </a:extLst>
          </p:cNvPr>
          <p:cNvSpPr/>
          <p:nvPr/>
        </p:nvSpPr>
        <p:spPr>
          <a:xfrm>
            <a:off x="9258301" y="3411205"/>
            <a:ext cx="2756928" cy="1628850"/>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4771BF4-5469-7AEE-B901-B18A8B4C4D40}"/>
              </a:ext>
            </a:extLst>
          </p:cNvPr>
          <p:cNvSpPr txBox="1"/>
          <p:nvPr/>
        </p:nvSpPr>
        <p:spPr>
          <a:xfrm>
            <a:off x="9340913" y="5338154"/>
            <a:ext cx="2591704" cy="93871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F6B8C"/>
                </a:solidFill>
                <a:effectLst/>
                <a:uLnTx/>
                <a:uFillTx/>
                <a:latin typeface="Arial" panose="020B0604020202020204" pitchFamily="34" charset="0"/>
                <a:ea typeface="+mn-ea"/>
                <a:cs typeface="Arial" panose="020B0604020202020204" pitchFamily="34" charset="0"/>
              </a:rPr>
              <a:t>TARGETED QUALIFICATION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Coming soon – overview of DOD 8140 Qualification</a:t>
            </a:r>
          </a:p>
        </p:txBody>
      </p:sp>
      <p:cxnSp>
        <p:nvCxnSpPr>
          <p:cNvPr id="31" name="Straight Connector 30">
            <a:extLst>
              <a:ext uri="{FF2B5EF4-FFF2-40B4-BE49-F238E27FC236}">
                <a16:creationId xmlns:a16="http://schemas.microsoft.com/office/drawing/2014/main" id="{39043BB0-1379-77C9-EDEE-6F3CC0A5C34E}"/>
              </a:ext>
            </a:extLst>
          </p:cNvPr>
          <p:cNvCxnSpPr>
            <a:cxnSpLocks/>
          </p:cNvCxnSpPr>
          <p:nvPr/>
        </p:nvCxnSpPr>
        <p:spPr>
          <a:xfrm>
            <a:off x="3063240" y="5180649"/>
            <a:ext cx="0" cy="1325564"/>
          </a:xfrm>
          <a:prstGeom prst="line">
            <a:avLst/>
          </a:prstGeom>
          <a:ln w="25400">
            <a:solidFill>
              <a:srgbClr val="1F6B8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EB1BA3-30AD-8D78-168F-F1361E81B327}"/>
              </a:ext>
            </a:extLst>
          </p:cNvPr>
          <p:cNvCxnSpPr>
            <a:cxnSpLocks/>
          </p:cNvCxnSpPr>
          <p:nvPr/>
        </p:nvCxnSpPr>
        <p:spPr>
          <a:xfrm>
            <a:off x="6111240" y="5180649"/>
            <a:ext cx="0" cy="1325564"/>
          </a:xfrm>
          <a:prstGeom prst="line">
            <a:avLst/>
          </a:prstGeom>
          <a:ln w="25400">
            <a:solidFill>
              <a:srgbClr val="1F6B8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1F6550-DCED-88A3-EB34-DB952FA0536A}"/>
              </a:ext>
            </a:extLst>
          </p:cNvPr>
          <p:cNvCxnSpPr>
            <a:cxnSpLocks/>
          </p:cNvCxnSpPr>
          <p:nvPr/>
        </p:nvCxnSpPr>
        <p:spPr>
          <a:xfrm>
            <a:off x="9098280" y="5180649"/>
            <a:ext cx="0" cy="1325564"/>
          </a:xfrm>
          <a:prstGeom prst="line">
            <a:avLst/>
          </a:prstGeom>
          <a:ln w="25400">
            <a:solidFill>
              <a:srgbClr val="1F6B8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05A192A-8EF5-A307-62EC-2A45259B7577}"/>
              </a:ext>
            </a:extLst>
          </p:cNvPr>
          <p:cNvSpPr>
            <a:spLocks noGrp="1"/>
          </p:cNvSpPr>
          <p:nvPr>
            <p:ph type="title"/>
          </p:nvPr>
        </p:nvSpPr>
        <p:spPr/>
        <p:txBody>
          <a:bodyPr>
            <a:normAutofit/>
          </a:bodyPr>
          <a:lstStyle/>
          <a:p>
            <a:r>
              <a:rPr lang="en-US" dirty="0"/>
              <a:t>Workforce Tracking and Analytics - WDP</a:t>
            </a:r>
            <a:endParaRPr lang="en-US" sz="2800" dirty="0"/>
          </a:p>
        </p:txBody>
      </p:sp>
      <p:pic>
        <p:nvPicPr>
          <p:cNvPr id="6" name="Picture 5">
            <a:extLst>
              <a:ext uri="{FF2B5EF4-FFF2-40B4-BE49-F238E27FC236}">
                <a16:creationId xmlns:a16="http://schemas.microsoft.com/office/drawing/2014/main" id="{EF3384D3-F6B8-D616-3479-FE7546CBF1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98802" y="3632058"/>
            <a:ext cx="2167221" cy="1205501"/>
          </a:xfrm>
          <a:prstGeom prst="rect">
            <a:avLst/>
          </a:prstGeom>
          <a:ln w="25400">
            <a:solidFill>
              <a:srgbClr val="104D81"/>
            </a:solid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B9B40F82-0596-DD04-864C-CEFFC994EB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57726" y="3639968"/>
            <a:ext cx="2103726" cy="1189680"/>
          </a:xfrm>
          <a:prstGeom prst="rect">
            <a:avLst/>
          </a:prstGeom>
          <a:ln w="25400">
            <a:solidFill>
              <a:srgbClr val="104D81"/>
            </a:solidFill>
          </a:ln>
          <a:effectLst>
            <a:outerShdw blurRad="50800" dist="38100" dir="5400000" algn="t" rotWithShape="0">
              <a:prstClr val="black">
                <a:alpha val="40000"/>
              </a:prstClr>
            </a:outerShdw>
          </a:effectLst>
        </p:spPr>
      </p:pic>
      <p:pic>
        <p:nvPicPr>
          <p:cNvPr id="17" name="Picture 16" descr="Graphical user interface, application, Teams&#10;&#10;AI-generated content may be incorrect.">
            <a:extLst>
              <a:ext uri="{FF2B5EF4-FFF2-40B4-BE49-F238E27FC236}">
                <a16:creationId xmlns:a16="http://schemas.microsoft.com/office/drawing/2014/main" id="{A49F69C0-B82B-7593-58C0-E8B1F423CC05}"/>
              </a:ext>
            </a:extLst>
          </p:cNvPr>
          <p:cNvPicPr>
            <a:picLocks noChangeAspect="1"/>
          </p:cNvPicPr>
          <p:nvPr/>
        </p:nvPicPr>
        <p:blipFill>
          <a:blip r:embed="rId5"/>
          <a:srcRect l="6224" r="12432"/>
          <a:stretch/>
        </p:blipFill>
        <p:spPr>
          <a:xfrm>
            <a:off x="9490714" y="3631658"/>
            <a:ext cx="2292103" cy="1206301"/>
          </a:xfrm>
          <a:prstGeom prst="rect">
            <a:avLst/>
          </a:prstGeom>
          <a:ln w="25400">
            <a:solidFill>
              <a:srgbClr val="104D81"/>
            </a:solidFill>
          </a:ln>
          <a:effectLst>
            <a:outerShdw blurRad="50800" dist="38100" dir="5400000" algn="t" rotWithShape="0">
              <a:prstClr val="black">
                <a:alpha val="40000"/>
              </a:prstClr>
            </a:outerShdw>
          </a:effectLst>
        </p:spPr>
      </p:pic>
      <p:pic>
        <p:nvPicPr>
          <p:cNvPr id="18" name="Picture 17" descr="Graphical user interface&#10;&#10;AI-generated content may be incorrect.">
            <a:extLst>
              <a:ext uri="{FF2B5EF4-FFF2-40B4-BE49-F238E27FC236}">
                <a16:creationId xmlns:a16="http://schemas.microsoft.com/office/drawing/2014/main" id="{FF709919-CC2B-4E43-6ABD-52C48DF1ED52}"/>
              </a:ext>
            </a:extLst>
          </p:cNvPr>
          <p:cNvPicPr>
            <a:picLocks noChangeAspect="1"/>
          </p:cNvPicPr>
          <p:nvPr/>
        </p:nvPicPr>
        <p:blipFill>
          <a:blip r:embed="rId6"/>
          <a:stretch>
            <a:fillRect/>
          </a:stretch>
        </p:blipFill>
        <p:spPr>
          <a:xfrm>
            <a:off x="471624" y="3639968"/>
            <a:ext cx="2167222" cy="1189681"/>
          </a:xfrm>
          <a:prstGeom prst="rect">
            <a:avLst/>
          </a:prstGeom>
          <a:ln w="25400">
            <a:solidFill>
              <a:srgbClr val="104D81"/>
            </a:solidFill>
          </a:ln>
          <a:effectLst>
            <a:outerShdw blurRad="50800" dist="38100" dir="5400000" algn="t" rotWithShape="0">
              <a:prstClr val="black">
                <a:alpha val="40000"/>
              </a:prstClr>
            </a:outerShdw>
          </a:effectLst>
        </p:spPr>
      </p:pic>
      <p:sp>
        <p:nvSpPr>
          <p:cNvPr id="19" name="Rounded Rectangle 20">
            <a:extLst>
              <a:ext uri="{FF2B5EF4-FFF2-40B4-BE49-F238E27FC236}">
                <a16:creationId xmlns:a16="http://schemas.microsoft.com/office/drawing/2014/main" id="{CCE6EC32-20EC-09F5-75C1-2397DF815F10}"/>
              </a:ext>
              <a:ext uri="{C183D7F6-B498-43B3-948B-1728B52AA6E4}">
                <adec:decorative xmlns:adec="http://schemas.microsoft.com/office/drawing/2017/decorative" val="1"/>
              </a:ext>
            </a:extLst>
          </p:cNvPr>
          <p:cNvSpPr/>
          <p:nvPr/>
        </p:nvSpPr>
        <p:spPr>
          <a:xfrm flipH="1">
            <a:off x="1030281" y="1706101"/>
            <a:ext cx="10131435" cy="1249345"/>
          </a:xfrm>
          <a:prstGeom prst="roundRect">
            <a:avLst/>
          </a:prstGeom>
          <a:solidFill>
            <a:srgbClr val="1E6A8C"/>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ü"/>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WDP provides enterprise-wide cyber workforce analytics that integrates with and informs accurate real-time decisions</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ü"/>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Offers a spectrum of visualizations, from high-level executive dashboards to deep-dive analytic tools and specific views for targeted qualification.</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ü"/>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Facilitates DoW senior leader decisions</a:t>
            </a:r>
          </a:p>
        </p:txBody>
      </p:sp>
    </p:spTree>
    <p:extLst>
      <p:ext uri="{BB962C8B-B14F-4D97-AF65-F5344CB8AC3E}">
        <p14:creationId xmlns:p14="http://schemas.microsoft.com/office/powerpoint/2010/main" val="73433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5D0B6-AF87-D791-73E1-7A725EF193CA}"/>
            </a:ext>
          </a:extLst>
        </p:cNvPr>
        <p:cNvGrpSpPr/>
        <p:nvPr/>
      </p:nvGrpSpPr>
      <p:grpSpPr>
        <a:xfrm>
          <a:off x="0" y="0"/>
          <a:ext cx="0" cy="0"/>
          <a:chOff x="0" y="0"/>
          <a:chExt cx="0" cy="0"/>
        </a:xfrm>
      </p:grpSpPr>
      <p:sp>
        <p:nvSpPr>
          <p:cNvPr id="80" name="Right Arrow 79">
            <a:extLst>
              <a:ext uri="{FF2B5EF4-FFF2-40B4-BE49-F238E27FC236}">
                <a16:creationId xmlns:a16="http://schemas.microsoft.com/office/drawing/2014/main" id="{1CDFB06E-9313-D0A8-FAFF-BD465955A201}"/>
              </a:ext>
              <a:ext uri="{C183D7F6-B498-43B3-948B-1728B52AA6E4}">
                <adec:decorative xmlns:adec="http://schemas.microsoft.com/office/drawing/2017/decorative" val="1"/>
              </a:ext>
            </a:extLst>
          </p:cNvPr>
          <p:cNvSpPr/>
          <p:nvPr/>
        </p:nvSpPr>
        <p:spPr>
          <a:xfrm>
            <a:off x="5101159" y="3260640"/>
            <a:ext cx="1410132" cy="910581"/>
          </a:xfrm>
          <a:prstGeom prst="rightArrow">
            <a:avLst/>
          </a:prstGeom>
          <a:solidFill>
            <a:srgbClr val="104D81"/>
          </a:solidFill>
          <a:ln w="31750">
            <a:solidFill>
              <a:srgbClr val="0E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ounded Rectangle 35">
            <a:extLst>
              <a:ext uri="{FF2B5EF4-FFF2-40B4-BE49-F238E27FC236}">
                <a16:creationId xmlns:a16="http://schemas.microsoft.com/office/drawing/2014/main" id="{547FE4C0-38F4-9A3B-BC85-A97A9797BA44}"/>
              </a:ext>
              <a:ext uri="{C183D7F6-B498-43B3-948B-1728B52AA6E4}">
                <adec:decorative xmlns:adec="http://schemas.microsoft.com/office/drawing/2017/decorative" val="0"/>
              </a:ext>
            </a:extLst>
          </p:cNvPr>
          <p:cNvSpPr/>
          <p:nvPr/>
        </p:nvSpPr>
        <p:spPr>
          <a:xfrm flipH="1">
            <a:off x="116759" y="1604096"/>
            <a:ext cx="5486824" cy="4594178"/>
          </a:xfrm>
          <a:prstGeom prst="roundRect">
            <a:avLst>
              <a:gd name="adj" fmla="val 9017"/>
            </a:avLst>
          </a:prstGeom>
          <a:solidFill>
            <a:schemeClr val="bg2"/>
          </a:solidFill>
          <a:ln w="57150">
            <a:solidFill>
              <a:srgbClr val="104D8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0" rIns="9144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FEB </a:t>
            </a:r>
            <a:r>
              <a:rPr kumimoji="0" lang="en-US" sz="1600" b="1" i="0" u="sng"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2025:</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Services began initial reporting on Cybersecurity element of DCWF</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Appx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10%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 the total DCWF population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Capabilities: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DoW/Service Foundational status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Includes how: (Education, Training or Certification)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Rounded Rectangle 36" descr="Screen shot of the Advana Dashboard.">
            <a:extLst>
              <a:ext uri="{FF2B5EF4-FFF2-40B4-BE49-F238E27FC236}">
                <a16:creationId xmlns:a16="http://schemas.microsoft.com/office/drawing/2014/main" id="{407EE1A0-5285-42E1-682E-8174B31C2CBB}"/>
              </a:ext>
            </a:extLst>
          </p:cNvPr>
          <p:cNvSpPr/>
          <p:nvPr/>
        </p:nvSpPr>
        <p:spPr>
          <a:xfrm>
            <a:off x="414102" y="4171221"/>
            <a:ext cx="4907642" cy="1913246"/>
          </a:xfrm>
          <a:prstGeom prst="roundRect">
            <a:avLst>
              <a:gd name="adj" fmla="val 4373"/>
            </a:avLst>
          </a:prstGeom>
          <a:solidFill>
            <a:srgbClr val="F7F7F7"/>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Rounded Rectangle 38">
            <a:extLst>
              <a:ext uri="{FF2B5EF4-FFF2-40B4-BE49-F238E27FC236}">
                <a16:creationId xmlns:a16="http://schemas.microsoft.com/office/drawing/2014/main" id="{3C88B349-0FB3-7E95-D986-5950A39AEA19}"/>
              </a:ext>
              <a:ext uri="{C183D7F6-B498-43B3-948B-1728B52AA6E4}">
                <adec:decorative xmlns:adec="http://schemas.microsoft.com/office/drawing/2017/decorative" val="0"/>
              </a:ext>
            </a:extLst>
          </p:cNvPr>
          <p:cNvSpPr/>
          <p:nvPr/>
        </p:nvSpPr>
        <p:spPr>
          <a:xfrm flipH="1">
            <a:off x="6588418" y="1604096"/>
            <a:ext cx="5486824" cy="4594178"/>
          </a:xfrm>
          <a:prstGeom prst="roundRect">
            <a:avLst>
              <a:gd name="adj" fmla="val 9017"/>
            </a:avLst>
          </a:prstGeom>
          <a:solidFill>
            <a:schemeClr val="bg2"/>
          </a:solidFill>
          <a:ln w="57150">
            <a:solidFill>
              <a:schemeClr val="accent3">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0" rIns="9144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FEB </a:t>
            </a:r>
            <a:r>
              <a:rPr kumimoji="0" lang="en-US" sz="1600" b="1" i="0" u="sng"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2026: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Services reported on Cybersecurity, IT and Enablers Elements of DCWF</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Approximately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70%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 the total DCWF included in report scope reported: 92,000 of 133,000 personnel reported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Capabilities: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DoW/Service Foundational status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Demonstrates how: (Education, Training or Certification)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Includes Residential Qualification on Cybersecurity roles</a:t>
            </a:r>
          </a:p>
        </p:txBody>
      </p:sp>
      <p:sp>
        <p:nvSpPr>
          <p:cNvPr id="51" name="Rounded Rectangle 50">
            <a:extLst>
              <a:ext uri="{FF2B5EF4-FFF2-40B4-BE49-F238E27FC236}">
                <a16:creationId xmlns:a16="http://schemas.microsoft.com/office/drawing/2014/main" id="{3CDFF7FD-49CD-B94D-E39A-18099F3F776F}"/>
              </a:ext>
              <a:ext uri="{C183D7F6-B498-43B3-948B-1728B52AA6E4}">
                <adec:decorative xmlns:adec="http://schemas.microsoft.com/office/drawing/2017/decorative" val="1"/>
              </a:ext>
            </a:extLst>
          </p:cNvPr>
          <p:cNvSpPr/>
          <p:nvPr/>
        </p:nvSpPr>
        <p:spPr>
          <a:xfrm>
            <a:off x="6885761" y="4171221"/>
            <a:ext cx="4907642" cy="1913246"/>
          </a:xfrm>
          <a:prstGeom prst="roundRect">
            <a:avLst>
              <a:gd name="adj" fmla="val 4373"/>
            </a:avLst>
          </a:prstGeom>
          <a:solidFill>
            <a:srgbClr val="FFFFFF"/>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ounded Rectangle 8">
            <a:extLst>
              <a:ext uri="{FF2B5EF4-FFF2-40B4-BE49-F238E27FC236}">
                <a16:creationId xmlns:a16="http://schemas.microsoft.com/office/drawing/2014/main" id="{96CA5C47-061B-8FBB-DFE8-567DCE6016B4}"/>
              </a:ext>
              <a:ext uri="{C183D7F6-B498-43B3-948B-1728B52AA6E4}">
                <adec:decorative xmlns:adec="http://schemas.microsoft.com/office/drawing/2017/decorative" val="0"/>
              </a:ext>
            </a:extLst>
          </p:cNvPr>
          <p:cNvSpPr/>
          <p:nvPr/>
        </p:nvSpPr>
        <p:spPr>
          <a:xfrm flipH="1">
            <a:off x="1441455" y="6433715"/>
            <a:ext cx="9309090" cy="353943"/>
          </a:xfrm>
          <a:prstGeom prst="roundRect">
            <a:avLst/>
          </a:prstGeom>
          <a:solidFill>
            <a:srgbClr val="104D81"/>
          </a:solidFill>
          <a:ln w="44450">
            <a:solidFill>
              <a:srgbClr val="0F2128"/>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a:ea typeface="+mn-ea"/>
                <a:cs typeface="+mn-cs"/>
              </a:rPr>
              <a:t>Leveraging advanced analytics to shape a mission-ready cyber force at speed and scale</a:t>
            </a:r>
            <a:endPar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Slide Number Placeholder 3">
            <a:extLst>
              <a:ext uri="{FF2B5EF4-FFF2-40B4-BE49-F238E27FC236}">
                <a16:creationId xmlns:a16="http://schemas.microsoft.com/office/drawing/2014/main" id="{E70A4FD0-544F-D84C-F651-DF3210CD03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186D7BE1-D47D-2CFB-0BAF-4C5811D73FE7}"/>
              </a:ext>
            </a:extLst>
          </p:cNvPr>
          <p:cNvPicPr>
            <a:picLocks noChangeAspect="1"/>
          </p:cNvPicPr>
          <p:nvPr/>
        </p:nvPicPr>
        <p:blipFill>
          <a:blip r:embed="rId3"/>
          <a:srcRect t="56238"/>
          <a:stretch>
            <a:fillRect/>
          </a:stretch>
        </p:blipFill>
        <p:spPr>
          <a:xfrm>
            <a:off x="7222575" y="4282306"/>
            <a:ext cx="4052140" cy="406017"/>
          </a:xfrm>
          <a:prstGeom prst="rect">
            <a:avLst/>
          </a:prstGeom>
        </p:spPr>
      </p:pic>
      <p:pic>
        <p:nvPicPr>
          <p:cNvPr id="4" name="Picture 3">
            <a:extLst>
              <a:ext uri="{FF2B5EF4-FFF2-40B4-BE49-F238E27FC236}">
                <a16:creationId xmlns:a16="http://schemas.microsoft.com/office/drawing/2014/main" id="{B89CB17F-2B3D-AB71-5830-5EAF60480813}"/>
              </a:ext>
            </a:extLst>
          </p:cNvPr>
          <p:cNvPicPr>
            <a:picLocks noChangeAspect="1"/>
          </p:cNvPicPr>
          <p:nvPr/>
        </p:nvPicPr>
        <p:blipFill>
          <a:blip r:embed="rId4"/>
          <a:stretch>
            <a:fillRect/>
          </a:stretch>
        </p:blipFill>
        <p:spPr>
          <a:xfrm>
            <a:off x="7222575" y="4712277"/>
            <a:ext cx="4219284" cy="1278477"/>
          </a:xfrm>
          <a:prstGeom prst="rect">
            <a:avLst/>
          </a:prstGeom>
        </p:spPr>
      </p:pic>
      <p:pic>
        <p:nvPicPr>
          <p:cNvPr id="6" name="Picture 5">
            <a:extLst>
              <a:ext uri="{FF2B5EF4-FFF2-40B4-BE49-F238E27FC236}">
                <a16:creationId xmlns:a16="http://schemas.microsoft.com/office/drawing/2014/main" id="{D8B24630-07C4-C52B-8002-4477B55D045B}"/>
              </a:ext>
              <a:ext uri="{C183D7F6-B498-43B3-948B-1728B52AA6E4}">
                <adec:decorative xmlns:adec="http://schemas.microsoft.com/office/drawing/2017/decorative" val="1"/>
              </a:ext>
            </a:extLst>
          </p:cNvPr>
          <p:cNvPicPr>
            <a:picLocks noChangeAspect="1"/>
          </p:cNvPicPr>
          <p:nvPr/>
        </p:nvPicPr>
        <p:blipFill>
          <a:blip r:embed="rId5"/>
          <a:srcRect t="21787"/>
          <a:stretch>
            <a:fillRect/>
          </a:stretch>
        </p:blipFill>
        <p:spPr>
          <a:xfrm>
            <a:off x="645864" y="4383978"/>
            <a:ext cx="4416658" cy="1430908"/>
          </a:xfrm>
          <a:prstGeom prst="rect">
            <a:avLst/>
          </a:prstGeom>
          <a:noFill/>
          <a:ln w="38100">
            <a:noFill/>
          </a:ln>
        </p:spPr>
      </p:pic>
      <p:grpSp>
        <p:nvGrpSpPr>
          <p:cNvPr id="8" name="Group 7">
            <a:extLst>
              <a:ext uri="{FF2B5EF4-FFF2-40B4-BE49-F238E27FC236}">
                <a16:creationId xmlns:a16="http://schemas.microsoft.com/office/drawing/2014/main" id="{53F33EFC-9FE2-7210-EF79-6CB37826D9CB}"/>
              </a:ext>
              <a:ext uri="{C183D7F6-B498-43B3-948B-1728B52AA6E4}">
                <adec:decorative xmlns:adec="http://schemas.microsoft.com/office/drawing/2017/decorative" val="1"/>
              </a:ext>
            </a:extLst>
          </p:cNvPr>
          <p:cNvGrpSpPr/>
          <p:nvPr/>
        </p:nvGrpSpPr>
        <p:grpSpPr>
          <a:xfrm>
            <a:off x="887704" y="4651803"/>
            <a:ext cx="2344881" cy="1025050"/>
            <a:chOff x="1880905" y="4225763"/>
            <a:chExt cx="4823666" cy="2108636"/>
          </a:xfrm>
        </p:grpSpPr>
        <p:sp>
          <p:nvSpPr>
            <p:cNvPr id="10" name="Rectangle 9">
              <a:extLst>
                <a:ext uri="{FF2B5EF4-FFF2-40B4-BE49-F238E27FC236}">
                  <a16:creationId xmlns:a16="http://schemas.microsoft.com/office/drawing/2014/main" id="{C073CE11-D71A-A307-D5BE-03F6CE6D7979}"/>
                </a:ext>
              </a:extLst>
            </p:cNvPr>
            <p:cNvSpPr/>
            <p:nvPr/>
          </p:nvSpPr>
          <p:spPr>
            <a:xfrm>
              <a:off x="1880905" y="5163679"/>
              <a:ext cx="916488"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rial" panose="020B0604020202020204"/>
                  <a:ea typeface="+mn-ea"/>
                  <a:cs typeface="+mn-cs"/>
                </a:rPr>
                <a:t>Training</a:t>
              </a:r>
            </a:p>
          </p:txBody>
        </p:sp>
        <p:sp>
          <p:nvSpPr>
            <p:cNvPr id="11" name="Rectangle 10">
              <a:extLst>
                <a:ext uri="{FF2B5EF4-FFF2-40B4-BE49-F238E27FC236}">
                  <a16:creationId xmlns:a16="http://schemas.microsoft.com/office/drawing/2014/main" id="{D27F9973-4D25-033E-7F9F-A42820E4BD06}"/>
                </a:ext>
              </a:extLst>
            </p:cNvPr>
            <p:cNvSpPr/>
            <p:nvPr/>
          </p:nvSpPr>
          <p:spPr>
            <a:xfrm>
              <a:off x="2204581" y="4346676"/>
              <a:ext cx="1067671"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rial" panose="020B0604020202020204"/>
                  <a:ea typeface="+mn-ea"/>
                  <a:cs typeface="+mn-cs"/>
                </a:rPr>
                <a:t>Education</a:t>
              </a:r>
            </a:p>
          </p:txBody>
        </p:sp>
        <p:sp>
          <p:nvSpPr>
            <p:cNvPr id="12" name="Rectangle 11">
              <a:extLst>
                <a:ext uri="{FF2B5EF4-FFF2-40B4-BE49-F238E27FC236}">
                  <a16:creationId xmlns:a16="http://schemas.microsoft.com/office/drawing/2014/main" id="{A39C7C4D-2D7C-845A-866F-82C187FC5296}"/>
                </a:ext>
              </a:extLst>
            </p:cNvPr>
            <p:cNvSpPr/>
            <p:nvPr/>
          </p:nvSpPr>
          <p:spPr>
            <a:xfrm>
              <a:off x="3231715" y="4225763"/>
              <a:ext cx="1288862"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rial" panose="020B0604020202020204"/>
                  <a:ea typeface="+mn-ea"/>
                  <a:cs typeface="+mn-cs"/>
                </a:rPr>
                <a:t>Experience Alternative</a:t>
              </a:r>
            </a:p>
          </p:txBody>
        </p:sp>
        <p:grpSp>
          <p:nvGrpSpPr>
            <p:cNvPr id="13" name="Group 12">
              <a:extLst>
                <a:ext uri="{FF2B5EF4-FFF2-40B4-BE49-F238E27FC236}">
                  <a16:creationId xmlns:a16="http://schemas.microsoft.com/office/drawing/2014/main" id="{D09B3566-0E70-1BE6-C25E-54D18182585D}"/>
                </a:ext>
              </a:extLst>
            </p:cNvPr>
            <p:cNvGrpSpPr/>
            <p:nvPr/>
          </p:nvGrpSpPr>
          <p:grpSpPr>
            <a:xfrm>
              <a:off x="5415709" y="4716008"/>
              <a:ext cx="1288862" cy="1618391"/>
              <a:chOff x="5415709" y="4716008"/>
              <a:chExt cx="1288862" cy="1618391"/>
            </a:xfrm>
          </p:grpSpPr>
          <p:sp>
            <p:nvSpPr>
              <p:cNvPr id="15" name="Rectangle 14">
                <a:extLst>
                  <a:ext uri="{FF2B5EF4-FFF2-40B4-BE49-F238E27FC236}">
                    <a16:creationId xmlns:a16="http://schemas.microsoft.com/office/drawing/2014/main" id="{6D6F929C-AE5D-AD18-3FFD-553B4FA7318E}"/>
                  </a:ext>
                </a:extLst>
              </p:cNvPr>
              <p:cNvSpPr/>
              <p:nvPr/>
            </p:nvSpPr>
            <p:spPr>
              <a:xfrm>
                <a:off x="5636900" y="5132361"/>
                <a:ext cx="1067671"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rial" panose="020B0604020202020204"/>
                    <a:ea typeface="+mn-ea"/>
                    <a:cs typeface="+mn-cs"/>
                  </a:rPr>
                  <a:t>Education</a:t>
                </a:r>
              </a:p>
            </p:txBody>
          </p:sp>
          <p:sp>
            <p:nvSpPr>
              <p:cNvPr id="16" name="Rectangle 15">
                <a:extLst>
                  <a:ext uri="{FF2B5EF4-FFF2-40B4-BE49-F238E27FC236}">
                    <a16:creationId xmlns:a16="http://schemas.microsoft.com/office/drawing/2014/main" id="{787BFC11-08F4-4485-DE48-DC24681A6168}"/>
                  </a:ext>
                </a:extLst>
              </p:cNvPr>
              <p:cNvSpPr/>
              <p:nvPr/>
            </p:nvSpPr>
            <p:spPr>
              <a:xfrm>
                <a:off x="5415709" y="4716008"/>
                <a:ext cx="1288862"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Certifications</a:t>
                </a:r>
              </a:p>
            </p:txBody>
          </p:sp>
          <p:sp>
            <p:nvSpPr>
              <p:cNvPr id="17" name="Rectangle 16">
                <a:extLst>
                  <a:ext uri="{FF2B5EF4-FFF2-40B4-BE49-F238E27FC236}">
                    <a16:creationId xmlns:a16="http://schemas.microsoft.com/office/drawing/2014/main" id="{B995CC67-9A65-81FE-3267-F810EC165A48}"/>
                  </a:ext>
                </a:extLst>
              </p:cNvPr>
              <p:cNvSpPr/>
              <p:nvPr/>
            </p:nvSpPr>
            <p:spPr>
              <a:xfrm>
                <a:off x="5415709" y="5548714"/>
                <a:ext cx="1288862"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a:ea typeface="+mn-ea"/>
                    <a:cs typeface="+mn-cs"/>
                  </a:rPr>
                  <a:t>Experience Alternative</a:t>
                </a:r>
              </a:p>
            </p:txBody>
          </p:sp>
          <p:sp>
            <p:nvSpPr>
              <p:cNvPr id="18" name="Rectangle 17">
                <a:extLst>
                  <a:ext uri="{FF2B5EF4-FFF2-40B4-BE49-F238E27FC236}">
                    <a16:creationId xmlns:a16="http://schemas.microsoft.com/office/drawing/2014/main" id="{FFF5CC2F-DE50-0E32-2996-30AC9573AE09}"/>
                  </a:ext>
                </a:extLst>
              </p:cNvPr>
              <p:cNvSpPr/>
              <p:nvPr/>
            </p:nvSpPr>
            <p:spPr>
              <a:xfrm>
                <a:off x="5788083" y="5965067"/>
                <a:ext cx="916488" cy="36933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rial" panose="020B0604020202020204"/>
                    <a:ea typeface="+mn-ea"/>
                    <a:cs typeface="+mn-cs"/>
                  </a:rPr>
                  <a:t>Training</a:t>
                </a:r>
              </a:p>
            </p:txBody>
          </p:sp>
        </p:grpSp>
        <p:sp>
          <p:nvSpPr>
            <p:cNvPr id="14" name="Rectangle 13">
              <a:extLst>
                <a:ext uri="{FF2B5EF4-FFF2-40B4-BE49-F238E27FC236}">
                  <a16:creationId xmlns:a16="http://schemas.microsoft.com/office/drawing/2014/main" id="{F75D9A3F-BA45-5331-9BF5-C178FC194712}"/>
                </a:ext>
              </a:extLst>
            </p:cNvPr>
            <p:cNvSpPr/>
            <p:nvPr/>
          </p:nvSpPr>
          <p:spPr>
            <a:xfrm>
              <a:off x="4347850" y="5645745"/>
              <a:ext cx="1288862" cy="369332"/>
            </a:xfrm>
            <a:prstGeom prst="rect">
              <a:avLst/>
            </a:prstGeom>
            <a:solidFill>
              <a:srgbClr val="F7F7F7"/>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Arial" panose="020B0604020202020204"/>
                  <a:ea typeface="+mn-ea"/>
                  <a:cs typeface="+mn-cs"/>
                </a:rPr>
                <a:t>Certifications</a:t>
              </a:r>
            </a:p>
          </p:txBody>
        </p:sp>
      </p:grpSp>
      <p:sp>
        <p:nvSpPr>
          <p:cNvPr id="20" name="Title 19">
            <a:extLst>
              <a:ext uri="{FF2B5EF4-FFF2-40B4-BE49-F238E27FC236}">
                <a16:creationId xmlns:a16="http://schemas.microsoft.com/office/drawing/2014/main" id="{B6B29520-926F-4A03-C9B9-B9FBF89FB379}"/>
              </a:ext>
            </a:extLst>
          </p:cNvPr>
          <p:cNvSpPr>
            <a:spLocks noGrp="1"/>
          </p:cNvSpPr>
          <p:nvPr>
            <p:ph type="title"/>
          </p:nvPr>
        </p:nvSpPr>
        <p:spPr/>
        <p:txBody>
          <a:bodyPr/>
          <a:lstStyle/>
          <a:p>
            <a:r>
              <a:rPr lang="en-US" dirty="0">
                <a:cs typeface="Arial"/>
              </a:rPr>
              <a:t>Next-Gen Readiness– </a:t>
            </a:r>
            <a:br>
              <a:rPr lang="en-US" b="1" dirty="0">
                <a:cs typeface="Arial"/>
              </a:rPr>
            </a:br>
            <a:r>
              <a:rPr lang="en-US" i="1" dirty="0">
                <a:cs typeface="Arial"/>
              </a:rPr>
              <a:t>Powering the Cyber Force Through Analytics </a:t>
            </a:r>
            <a:endParaRPr lang="en-US" i="1" dirty="0"/>
          </a:p>
        </p:txBody>
      </p:sp>
    </p:spTree>
    <p:extLst>
      <p:ext uri="{BB962C8B-B14F-4D97-AF65-F5344CB8AC3E}">
        <p14:creationId xmlns:p14="http://schemas.microsoft.com/office/powerpoint/2010/main" val="253500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44C00-26A4-6C40-A7E2-735539CE037E}"/>
            </a:ext>
          </a:extLst>
        </p:cNvPr>
        <p:cNvGrpSpPr/>
        <p:nvPr/>
      </p:nvGrpSpPr>
      <p:grpSpPr>
        <a:xfrm>
          <a:off x="0" y="0"/>
          <a:ext cx="0" cy="0"/>
          <a:chOff x="0" y="0"/>
          <a:chExt cx="0" cy="0"/>
        </a:xfrm>
      </p:grpSpPr>
      <p:sp>
        <p:nvSpPr>
          <p:cNvPr id="3" name="Rounded Rectangle 38">
            <a:extLst>
              <a:ext uri="{FF2B5EF4-FFF2-40B4-BE49-F238E27FC236}">
                <a16:creationId xmlns:a16="http://schemas.microsoft.com/office/drawing/2014/main" id="{EB1E60E0-54C4-D171-A21A-DDFA780217BC}"/>
              </a:ext>
              <a:ext uri="{C183D7F6-B498-43B3-948B-1728B52AA6E4}">
                <adec:decorative xmlns:adec="http://schemas.microsoft.com/office/drawing/2017/decorative" val="0"/>
              </a:ext>
            </a:extLst>
          </p:cNvPr>
          <p:cNvSpPr/>
          <p:nvPr/>
        </p:nvSpPr>
        <p:spPr>
          <a:xfrm flipH="1">
            <a:off x="170098" y="1652178"/>
            <a:ext cx="5486824" cy="4537573"/>
          </a:xfrm>
          <a:prstGeom prst="roundRect">
            <a:avLst>
              <a:gd name="adj" fmla="val 9017"/>
            </a:avLst>
          </a:prstGeom>
          <a:solidFill>
            <a:schemeClr val="bg2"/>
          </a:solidFill>
          <a:ln w="57150">
            <a:solidFill>
              <a:schemeClr val="accent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FEB </a:t>
            </a:r>
            <a:r>
              <a:rPr kumimoji="0" lang="en-US" sz="1400" b="1" i="0" u="sng"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2026: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Services reported on Cybersecurity, IT and Enablers Elements of DCWF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Capabilities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DoW/Service Foundational status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Demonstrates how: (Education, Training or Certification)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Includes Residential Qualification on Cybersecurity roles</a:t>
            </a:r>
          </a:p>
        </p:txBody>
      </p:sp>
      <p:sp>
        <p:nvSpPr>
          <p:cNvPr id="4" name="Slide Number Placeholder 3">
            <a:extLst>
              <a:ext uri="{FF2B5EF4-FFF2-40B4-BE49-F238E27FC236}">
                <a16:creationId xmlns:a16="http://schemas.microsoft.com/office/drawing/2014/main" id="{06535268-5F8D-4699-A94B-414B05E937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1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0F88238-237F-3EBF-3E1F-819E613BB02A}"/>
              </a:ext>
            </a:extLst>
          </p:cNvPr>
          <p:cNvSpPr>
            <a:spLocks noGrp="1"/>
          </p:cNvSpPr>
          <p:nvPr>
            <p:ph type="title"/>
          </p:nvPr>
        </p:nvSpPr>
        <p:spPr>
          <a:xfrm>
            <a:off x="448456" y="197977"/>
            <a:ext cx="9525861" cy="1325563"/>
          </a:xfrm>
        </p:spPr>
        <p:txBody>
          <a:bodyPr>
            <a:normAutofit/>
          </a:bodyPr>
          <a:lstStyle/>
          <a:p>
            <a:r>
              <a:rPr lang="en-US">
                <a:latin typeface="+mj-lt"/>
              </a:rPr>
              <a:t>Next-Gen Readiness: Powering the Cyber Force Through Analytics</a:t>
            </a:r>
          </a:p>
        </p:txBody>
      </p:sp>
      <p:sp>
        <p:nvSpPr>
          <p:cNvPr id="37" name="Rounded Rectangle 36" descr="Screen shot of the Advana Dashboard.">
            <a:extLst>
              <a:ext uri="{FF2B5EF4-FFF2-40B4-BE49-F238E27FC236}">
                <a16:creationId xmlns:a16="http://schemas.microsoft.com/office/drawing/2014/main" id="{3B5C7666-D36B-372B-16D9-60DD23A63BAF}"/>
              </a:ext>
            </a:extLst>
          </p:cNvPr>
          <p:cNvSpPr/>
          <p:nvPr/>
        </p:nvSpPr>
        <p:spPr>
          <a:xfrm>
            <a:off x="408940" y="4052647"/>
            <a:ext cx="4907642" cy="1951196"/>
          </a:xfrm>
          <a:prstGeom prst="roundRect">
            <a:avLst>
              <a:gd name="adj" fmla="val 4373"/>
            </a:avLst>
          </a:prstGeom>
          <a:solidFill>
            <a:srgbClr val="F7F7F7"/>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Rounded Rectangle 38">
            <a:extLst>
              <a:ext uri="{FF2B5EF4-FFF2-40B4-BE49-F238E27FC236}">
                <a16:creationId xmlns:a16="http://schemas.microsoft.com/office/drawing/2014/main" id="{D5267EE6-5C63-770A-411F-E72E52144E99}"/>
              </a:ext>
              <a:ext uri="{C183D7F6-B498-43B3-948B-1728B52AA6E4}">
                <adec:decorative xmlns:adec="http://schemas.microsoft.com/office/drawing/2017/decorative" val="0"/>
              </a:ext>
            </a:extLst>
          </p:cNvPr>
          <p:cNvSpPr/>
          <p:nvPr/>
        </p:nvSpPr>
        <p:spPr>
          <a:xfrm flipH="1">
            <a:off x="6583256" y="1660700"/>
            <a:ext cx="5486824" cy="4537573"/>
          </a:xfrm>
          <a:prstGeom prst="roundRect">
            <a:avLst>
              <a:gd name="adj" fmla="val 9017"/>
            </a:avLst>
          </a:prstGeom>
          <a:solidFill>
            <a:schemeClr val="bg2"/>
          </a:solidFill>
          <a:ln w="57150">
            <a:solidFill>
              <a:schemeClr val="accent3">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FEB </a:t>
            </a:r>
            <a:r>
              <a:rPr kumimoji="0" lang="en-US" sz="1400" b="1" i="0" u="sng"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2027: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Services will report on Cybersecurity, IT, Enablers and </a:t>
            </a: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Cyber Effects</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Elements of DCWF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Approx</a:t>
            </a:r>
            <a:r>
              <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rPr>
              <a:t>imately</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 87</a:t>
            </a: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of the total DCWF included in report scope: 145,000 of 166,000 personnel</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Capabilities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DoW/Service Foundational status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Demonstrates how: (Education, Training or Certification)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Includes Residential Qualification on Cybersecurity roles</a:t>
            </a:r>
          </a:p>
        </p:txBody>
      </p:sp>
      <p:sp>
        <p:nvSpPr>
          <p:cNvPr id="51" name="Rounded Rectangle 50">
            <a:extLst>
              <a:ext uri="{FF2B5EF4-FFF2-40B4-BE49-F238E27FC236}">
                <a16:creationId xmlns:a16="http://schemas.microsoft.com/office/drawing/2014/main" id="{BEEBF4D6-FC8B-4525-F5C3-BFD7AD4019B6}"/>
              </a:ext>
              <a:ext uri="{C183D7F6-B498-43B3-948B-1728B52AA6E4}">
                <adec:decorative xmlns:adec="http://schemas.microsoft.com/office/drawing/2017/decorative" val="1"/>
              </a:ext>
            </a:extLst>
          </p:cNvPr>
          <p:cNvSpPr/>
          <p:nvPr/>
        </p:nvSpPr>
        <p:spPr>
          <a:xfrm>
            <a:off x="6880599" y="4052647"/>
            <a:ext cx="4907642" cy="1951196"/>
          </a:xfrm>
          <a:prstGeom prst="roundRect">
            <a:avLst>
              <a:gd name="adj" fmla="val 4373"/>
            </a:avLst>
          </a:prstGeom>
          <a:solidFill>
            <a:srgbClr val="FFFFFF"/>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ounded Rectangle 8">
            <a:extLst>
              <a:ext uri="{FF2B5EF4-FFF2-40B4-BE49-F238E27FC236}">
                <a16:creationId xmlns:a16="http://schemas.microsoft.com/office/drawing/2014/main" id="{735F4F70-2B0B-7F88-FE65-96B58424D21F}"/>
              </a:ext>
              <a:ext uri="{C183D7F6-B498-43B3-948B-1728B52AA6E4}">
                <adec:decorative xmlns:adec="http://schemas.microsoft.com/office/drawing/2017/decorative" val="0"/>
              </a:ext>
            </a:extLst>
          </p:cNvPr>
          <p:cNvSpPr/>
          <p:nvPr/>
        </p:nvSpPr>
        <p:spPr>
          <a:xfrm flipH="1">
            <a:off x="516835" y="6375659"/>
            <a:ext cx="11246540" cy="353943"/>
          </a:xfrm>
          <a:prstGeom prst="roundRect">
            <a:avLst/>
          </a:prstGeom>
          <a:solidFill>
            <a:srgbClr val="104D81"/>
          </a:solidFill>
          <a:ln w="44450">
            <a:solidFill>
              <a:srgbClr val="0F2128"/>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panose="020B0604020202020204"/>
                <a:ea typeface="+mn-ea"/>
                <a:cs typeface="+mn-cs"/>
              </a:rPr>
              <a:t>Leveraging advanced analytics to shape a mission-ready cyber force at speed and scale</a:t>
            </a:r>
            <a:endParaRPr kumimoji="0" lang="en-US" sz="1600" b="0" i="1"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D846D486-51E1-D13F-8E54-35B2999E76DD}"/>
              </a:ext>
            </a:extLst>
          </p:cNvPr>
          <p:cNvPicPr>
            <a:picLocks noChangeAspect="1"/>
          </p:cNvPicPr>
          <p:nvPr/>
        </p:nvPicPr>
        <p:blipFill>
          <a:blip r:embed="rId3"/>
          <a:srcRect t="56238"/>
          <a:stretch>
            <a:fillRect/>
          </a:stretch>
        </p:blipFill>
        <p:spPr>
          <a:xfrm>
            <a:off x="7141046" y="4128090"/>
            <a:ext cx="4052140" cy="406017"/>
          </a:xfrm>
          <a:prstGeom prst="rect">
            <a:avLst/>
          </a:prstGeom>
        </p:spPr>
      </p:pic>
      <p:pic>
        <p:nvPicPr>
          <p:cNvPr id="7" name="Picture 6">
            <a:extLst>
              <a:ext uri="{FF2B5EF4-FFF2-40B4-BE49-F238E27FC236}">
                <a16:creationId xmlns:a16="http://schemas.microsoft.com/office/drawing/2014/main" id="{9031CBEE-74AA-EF05-4CDB-56EACBF30750}"/>
              </a:ext>
            </a:extLst>
          </p:cNvPr>
          <p:cNvPicPr>
            <a:picLocks noChangeAspect="1"/>
          </p:cNvPicPr>
          <p:nvPr/>
        </p:nvPicPr>
        <p:blipFill>
          <a:blip r:embed="rId4"/>
          <a:stretch>
            <a:fillRect/>
          </a:stretch>
        </p:blipFill>
        <p:spPr>
          <a:xfrm>
            <a:off x="7141046" y="4558061"/>
            <a:ext cx="4219284" cy="1278477"/>
          </a:xfrm>
          <a:prstGeom prst="rect">
            <a:avLst/>
          </a:prstGeom>
        </p:spPr>
      </p:pic>
      <p:sp>
        <p:nvSpPr>
          <p:cNvPr id="80" name="Right Arrow 79">
            <a:extLst>
              <a:ext uri="{FF2B5EF4-FFF2-40B4-BE49-F238E27FC236}">
                <a16:creationId xmlns:a16="http://schemas.microsoft.com/office/drawing/2014/main" id="{67D17954-7CE5-7F32-1B0E-0784DB27D9D9}"/>
              </a:ext>
              <a:ext uri="{C183D7F6-B498-43B3-948B-1728B52AA6E4}">
                <adec:decorative xmlns:adec="http://schemas.microsoft.com/office/drawing/2017/decorative" val="1"/>
              </a:ext>
            </a:extLst>
          </p:cNvPr>
          <p:cNvSpPr/>
          <p:nvPr/>
        </p:nvSpPr>
        <p:spPr>
          <a:xfrm>
            <a:off x="5340244" y="3217509"/>
            <a:ext cx="1410132" cy="910581"/>
          </a:xfrm>
          <a:prstGeom prst="rightArrow">
            <a:avLst/>
          </a:prstGeom>
          <a:solidFill>
            <a:srgbClr val="104D81"/>
          </a:solidFill>
          <a:ln w="47625">
            <a:solidFill>
              <a:srgbClr val="0E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2F45B1CB-370F-A4A1-779F-7EAF9C6A07CF}"/>
              </a:ext>
            </a:extLst>
          </p:cNvPr>
          <p:cNvPicPr>
            <a:picLocks noChangeAspect="1"/>
          </p:cNvPicPr>
          <p:nvPr/>
        </p:nvPicPr>
        <p:blipFill>
          <a:blip r:embed="rId3"/>
          <a:srcRect t="56238"/>
          <a:stretch>
            <a:fillRect/>
          </a:stretch>
        </p:blipFill>
        <p:spPr>
          <a:xfrm>
            <a:off x="681897" y="4173363"/>
            <a:ext cx="4052140" cy="406017"/>
          </a:xfrm>
          <a:prstGeom prst="rect">
            <a:avLst/>
          </a:prstGeom>
        </p:spPr>
      </p:pic>
      <p:pic>
        <p:nvPicPr>
          <p:cNvPr id="8" name="Picture 7">
            <a:extLst>
              <a:ext uri="{FF2B5EF4-FFF2-40B4-BE49-F238E27FC236}">
                <a16:creationId xmlns:a16="http://schemas.microsoft.com/office/drawing/2014/main" id="{04EF14E8-5AC0-5AF3-3DAC-9C8B496E5CA9}"/>
              </a:ext>
            </a:extLst>
          </p:cNvPr>
          <p:cNvPicPr>
            <a:picLocks noChangeAspect="1"/>
          </p:cNvPicPr>
          <p:nvPr/>
        </p:nvPicPr>
        <p:blipFill>
          <a:blip r:embed="rId4"/>
          <a:stretch>
            <a:fillRect/>
          </a:stretch>
        </p:blipFill>
        <p:spPr>
          <a:xfrm>
            <a:off x="681897" y="4603334"/>
            <a:ext cx="4219284" cy="1278477"/>
          </a:xfrm>
          <a:prstGeom prst="rect">
            <a:avLst/>
          </a:prstGeom>
        </p:spPr>
      </p:pic>
      <p:pic>
        <p:nvPicPr>
          <p:cNvPr id="10" name="Picture 9">
            <a:extLst>
              <a:ext uri="{FF2B5EF4-FFF2-40B4-BE49-F238E27FC236}">
                <a16:creationId xmlns:a16="http://schemas.microsoft.com/office/drawing/2014/main" id="{B2455309-0BCE-CF2D-2D3E-A3C36F57373F}"/>
              </a:ext>
            </a:extLst>
          </p:cNvPr>
          <p:cNvPicPr>
            <a:picLocks noChangeAspect="1"/>
          </p:cNvPicPr>
          <p:nvPr/>
        </p:nvPicPr>
        <p:blipFill>
          <a:blip r:embed="rId3"/>
          <a:srcRect t="56238"/>
          <a:stretch>
            <a:fillRect/>
          </a:stretch>
        </p:blipFill>
        <p:spPr>
          <a:xfrm>
            <a:off x="827573" y="4319039"/>
            <a:ext cx="4052140" cy="406017"/>
          </a:xfrm>
          <a:prstGeom prst="rect">
            <a:avLst/>
          </a:prstGeom>
        </p:spPr>
      </p:pic>
      <p:pic>
        <p:nvPicPr>
          <p:cNvPr id="11" name="Picture 2" descr="The Check Mark Is A Predominant Affirmative Symbol - Check Mark Symbol -  Free Transparent PNG Clipart Images Download">
            <a:extLst>
              <a:ext uri="{FF2B5EF4-FFF2-40B4-BE49-F238E27FC236}">
                <a16:creationId xmlns:a16="http://schemas.microsoft.com/office/drawing/2014/main" id="{F9CC23E4-CC40-0B88-73F5-7B48AC8ED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72" y="2899960"/>
            <a:ext cx="294968" cy="20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Check Mark Is A Predominant Affirmative Symbol - Check Mark Symbol -  Free Transparent PNG Clipart Images Download">
            <a:extLst>
              <a:ext uri="{FF2B5EF4-FFF2-40B4-BE49-F238E27FC236}">
                <a16:creationId xmlns:a16="http://schemas.microsoft.com/office/drawing/2014/main" id="{60E526F2-2C27-7D4E-8BFF-F4C55F6AE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72" y="3115909"/>
            <a:ext cx="294968" cy="203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Check Mark Is A Predominant Affirmative Symbol - Check Mark Symbol -  Free Transparent PNG Clipart Images Download">
            <a:extLst>
              <a:ext uri="{FF2B5EF4-FFF2-40B4-BE49-F238E27FC236}">
                <a16:creationId xmlns:a16="http://schemas.microsoft.com/office/drawing/2014/main" id="{9034950D-1045-8650-A560-8F5EB6521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72" y="3335692"/>
            <a:ext cx="294968" cy="20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07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844EB-A8C3-9F3F-2EBB-7B2C24544576}"/>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EBB6A42-71A3-85CF-2CD0-E29D3DEA2AE1}"/>
              </a:ext>
            </a:extLst>
          </p:cNvPr>
          <p:cNvSpPr>
            <a:spLocks noGrp="1"/>
          </p:cNvSpPr>
          <p:nvPr>
            <p:ph type="title"/>
          </p:nvPr>
        </p:nvSpPr>
        <p:spPr>
          <a:xfrm>
            <a:off x="448456" y="197977"/>
            <a:ext cx="9220477" cy="1325563"/>
          </a:xfrm>
        </p:spPr>
        <p:txBody>
          <a:bodyPr/>
          <a:lstStyle/>
          <a:p>
            <a:r>
              <a:rPr lang="en-US" dirty="0"/>
              <a:t>DoD 8140 Cyberspace Workforce Annual Reporting </a:t>
            </a:r>
            <a:br>
              <a:rPr lang="en-US" dirty="0"/>
            </a:br>
            <a:r>
              <a:rPr lang="en-US" dirty="0"/>
              <a:t>Projected Timeline and Scope</a:t>
            </a:r>
          </a:p>
        </p:txBody>
      </p:sp>
      <p:sp>
        <p:nvSpPr>
          <p:cNvPr id="4" name="Slide Number Placeholder 3">
            <a:extLst>
              <a:ext uri="{FF2B5EF4-FFF2-40B4-BE49-F238E27FC236}">
                <a16:creationId xmlns:a16="http://schemas.microsoft.com/office/drawing/2014/main" id="{39581A53-CA7E-0168-ADCF-BD8A6F10E5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013D2CB4-6EFD-D8E7-1ED9-B092058ADF93}"/>
              </a:ext>
            </a:extLst>
          </p:cNvPr>
          <p:cNvSpPr txBox="1">
            <a:spLocks/>
          </p:cNvSpPr>
          <p:nvPr/>
        </p:nvSpPr>
        <p:spPr>
          <a:xfrm>
            <a:off x="8510465" y="6426237"/>
            <a:ext cx="2919535" cy="292320"/>
          </a:xfrm>
          <a:prstGeom prst="roundRect">
            <a:avLst/>
          </a:prstGeom>
          <a:solidFill>
            <a:schemeClr val="bg1">
              <a:lumMod val="95000"/>
            </a:schemeClr>
          </a:solidFill>
          <a:ln w="31750" cap="flat" cmpd="sng" algn="ctr">
            <a:solidFill>
              <a:srgbClr val="4593B5"/>
            </a:solidFill>
            <a:prstDash val="dash"/>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04D81"/>
                </a:solidFill>
                <a:effectLst/>
                <a:uLnTx/>
                <a:uFillTx/>
                <a:latin typeface="Arial Black" panose="020B0604020202020204" pitchFamily="34" charset="0"/>
                <a:ea typeface="+mn-ea"/>
                <a:cs typeface="Arial Black" panose="020B0604020202020204" pitchFamily="34" charset="0"/>
              </a:rPr>
              <a:t>*Inclusion of </a:t>
            </a:r>
            <a:r>
              <a:rPr kumimoji="0" lang="en-US" sz="800" b="1" i="0" u="none" strike="noStrike" kern="1200" cap="none" spc="0" normalizeH="0" baseline="0" noProof="0" err="1">
                <a:ln>
                  <a:noFill/>
                </a:ln>
                <a:solidFill>
                  <a:srgbClr val="104D81"/>
                </a:solidFill>
                <a:effectLst/>
                <a:uLnTx/>
                <a:uFillTx/>
                <a:latin typeface="Arial Black" panose="020B0604020202020204" pitchFamily="34" charset="0"/>
                <a:ea typeface="+mn-ea"/>
                <a:cs typeface="Arial Black" panose="020B0604020202020204" pitchFamily="34" charset="0"/>
              </a:rPr>
              <a:t>DoW</a:t>
            </a:r>
            <a:r>
              <a:rPr kumimoji="0" lang="en-US" sz="800" b="1" i="0" u="none" strike="noStrike" kern="1200" cap="none" spc="0" normalizeH="0" baseline="0" noProof="0">
                <a:ln>
                  <a:noFill/>
                </a:ln>
                <a:solidFill>
                  <a:srgbClr val="104D81"/>
                </a:solidFill>
                <a:effectLst/>
                <a:uLnTx/>
                <a:uFillTx/>
                <a:latin typeface="Arial Black" panose="020B0604020202020204" pitchFamily="34" charset="0"/>
                <a:ea typeface="+mn-ea"/>
                <a:cs typeface="Arial Black" panose="020B0604020202020204" pitchFamily="34" charset="0"/>
              </a:rPr>
              <a:t> Contractors Coming Soon</a:t>
            </a:r>
          </a:p>
        </p:txBody>
      </p:sp>
      <p:graphicFrame>
        <p:nvGraphicFramePr>
          <p:cNvPr id="6" name="Table 5">
            <a:extLst>
              <a:ext uri="{FF2B5EF4-FFF2-40B4-BE49-F238E27FC236}">
                <a16:creationId xmlns:a16="http://schemas.microsoft.com/office/drawing/2014/main" id="{6047EA1E-088F-264D-9C49-0A7C60ABF2EE}"/>
              </a:ext>
            </a:extLst>
          </p:cNvPr>
          <p:cNvGraphicFramePr>
            <a:graphicFrameLocks noGrp="1"/>
          </p:cNvGraphicFramePr>
          <p:nvPr/>
        </p:nvGraphicFramePr>
        <p:xfrm>
          <a:off x="1688122" y="1794203"/>
          <a:ext cx="10242643" cy="4546757"/>
        </p:xfrm>
        <a:graphic>
          <a:graphicData uri="http://schemas.openxmlformats.org/drawingml/2006/table">
            <a:tbl>
              <a:tblPr>
                <a:effectLst>
                  <a:outerShdw blurRad="50800" dist="38100" dir="5400000" algn="t" rotWithShape="0">
                    <a:prstClr val="black">
                      <a:alpha val="40000"/>
                    </a:prstClr>
                  </a:outerShdw>
                </a:effectLst>
              </a:tblPr>
              <a:tblGrid>
                <a:gridCol w="1365354">
                  <a:extLst>
                    <a:ext uri="{9D8B030D-6E8A-4147-A177-3AD203B41FA5}">
                      <a16:colId xmlns:a16="http://schemas.microsoft.com/office/drawing/2014/main" val="1720314099"/>
                    </a:ext>
                  </a:extLst>
                </a:gridCol>
                <a:gridCol w="885478">
                  <a:extLst>
                    <a:ext uri="{9D8B030D-6E8A-4147-A177-3AD203B41FA5}">
                      <a16:colId xmlns:a16="http://schemas.microsoft.com/office/drawing/2014/main" val="2235129193"/>
                    </a:ext>
                  </a:extLst>
                </a:gridCol>
                <a:gridCol w="1265109">
                  <a:extLst>
                    <a:ext uri="{9D8B030D-6E8A-4147-A177-3AD203B41FA5}">
                      <a16:colId xmlns:a16="http://schemas.microsoft.com/office/drawing/2014/main" val="877937408"/>
                    </a:ext>
                  </a:extLst>
                </a:gridCol>
                <a:gridCol w="1322452">
                  <a:extLst>
                    <a:ext uri="{9D8B030D-6E8A-4147-A177-3AD203B41FA5}">
                      <a16:colId xmlns:a16="http://schemas.microsoft.com/office/drawing/2014/main" val="1780273565"/>
                    </a:ext>
                  </a:extLst>
                </a:gridCol>
                <a:gridCol w="1322452">
                  <a:extLst>
                    <a:ext uri="{9D8B030D-6E8A-4147-A177-3AD203B41FA5}">
                      <a16:colId xmlns:a16="http://schemas.microsoft.com/office/drawing/2014/main" val="2893780022"/>
                    </a:ext>
                  </a:extLst>
                </a:gridCol>
                <a:gridCol w="1322452">
                  <a:extLst>
                    <a:ext uri="{9D8B030D-6E8A-4147-A177-3AD203B41FA5}">
                      <a16:colId xmlns:a16="http://schemas.microsoft.com/office/drawing/2014/main" val="2168915336"/>
                    </a:ext>
                  </a:extLst>
                </a:gridCol>
                <a:gridCol w="1411463">
                  <a:extLst>
                    <a:ext uri="{9D8B030D-6E8A-4147-A177-3AD203B41FA5}">
                      <a16:colId xmlns:a16="http://schemas.microsoft.com/office/drawing/2014/main" val="4063676394"/>
                    </a:ext>
                  </a:extLst>
                </a:gridCol>
                <a:gridCol w="1347883">
                  <a:extLst>
                    <a:ext uri="{9D8B030D-6E8A-4147-A177-3AD203B41FA5}">
                      <a16:colId xmlns:a16="http://schemas.microsoft.com/office/drawing/2014/main" val="990656124"/>
                    </a:ext>
                  </a:extLst>
                </a:gridCol>
              </a:tblGrid>
              <a:tr h="280782">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a:noFill/>
                    </a:lnT>
                    <a:lnB>
                      <a:noFill/>
                    </a:lnB>
                    <a:noFill/>
                  </a:tcPr>
                </a:tc>
                <a:tc>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905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23325944"/>
                  </a:ext>
                </a:extLst>
              </a:tr>
              <a:tr h="257908">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a:noFill/>
                    </a:lnT>
                    <a:lnB w="19050" cap="flat" cmpd="sng" algn="ctr">
                      <a:solidFill>
                        <a:schemeClr val="tx1"/>
                      </a:solidFill>
                      <a:prstDash val="solid"/>
                      <a:round/>
                      <a:headEnd type="none" w="med" len="med"/>
                      <a:tailEnd type="none" w="med" len="med"/>
                    </a:lnB>
                    <a:noFill/>
                  </a:tcPr>
                </a:tc>
                <a:tc>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905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Oct 2024 - Jan 2025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Summer 2025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Oct 2025 - Feb 2026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Oct 2026 - Jan 2027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Oct 2027 - Jan 2028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a:solidFill>
                            <a:srgbClr val="000000"/>
                          </a:solidFill>
                          <a:effectLst/>
                          <a:latin typeface="Arial" panose="020B0604020202020204" pitchFamily="34" charset="0"/>
                          <a:cs typeface="Arial" panose="020B0604020202020204" pitchFamily="34" charset="0"/>
                        </a:rPr>
                        <a:t>Oct 2028 - Jan 2029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82788182"/>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CYBERSECURITY</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extLst>
                  <a:ext uri="{0D108BD9-81ED-4DB2-BD59-A6C34878D82A}">
                    <a16:rowId xmlns:a16="http://schemas.microsoft.com/office/drawing/2014/main" val="3249908107"/>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178963302"/>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IT</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extLst>
                  <a:ext uri="{0D108BD9-81ED-4DB2-BD59-A6C34878D82A}">
                    <a16:rowId xmlns:a16="http://schemas.microsoft.com/office/drawing/2014/main" val="3388622318"/>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24692334"/>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ENABLERS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extLst>
                  <a:ext uri="{0D108BD9-81ED-4DB2-BD59-A6C34878D82A}">
                    <a16:rowId xmlns:a16="http://schemas.microsoft.com/office/drawing/2014/main" val="1402833886"/>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27218879"/>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CYBER EFFECTS</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extLst>
                  <a:ext uri="{0D108BD9-81ED-4DB2-BD59-A6C34878D82A}">
                    <a16:rowId xmlns:a16="http://schemas.microsoft.com/office/drawing/2014/main" val="2421922744"/>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94714992"/>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INTEL</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TBD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TBD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extLst>
                  <a:ext uri="{0D108BD9-81ED-4DB2-BD59-A6C34878D82A}">
                    <a16:rowId xmlns:a16="http://schemas.microsoft.com/office/drawing/2014/main" val="3157551430"/>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195674"/>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DATA/AI</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extLst>
                  <a:ext uri="{0D108BD9-81ED-4DB2-BD59-A6C34878D82A}">
                    <a16:rowId xmlns:a16="http://schemas.microsoft.com/office/drawing/2014/main" val="2726191354"/>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729388374"/>
                  </a:ext>
                </a:extLst>
              </a:tr>
              <a:tr h="195519">
                <a:tc rowSpan="2">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SOFTWARE ENG.</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Foundational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92D050"/>
                    </a:solidFill>
                  </a:tcPr>
                </a:tc>
                <a:extLst>
                  <a:ext uri="{0D108BD9-81ED-4DB2-BD59-A6C34878D82A}">
                    <a16:rowId xmlns:a16="http://schemas.microsoft.com/office/drawing/2014/main" val="2264339765"/>
                  </a:ext>
                </a:extLst>
              </a:tr>
              <a:tr h="205295">
                <a:tc vMerge="1">
                  <a:txBody>
                    <a:bodyPr/>
                    <a:lstStyle/>
                    <a:p>
                      <a:endParaRPr lang="en-US"/>
                    </a:p>
                  </a:txBody>
                  <a:tcPr/>
                </a:tc>
                <a:tc>
                  <a:txBody>
                    <a:bodyPr/>
                    <a:lstStyle/>
                    <a:p>
                      <a:pPr algn="ctr" fontAlgn="ctr"/>
                      <a:r>
                        <a:rPr lang="en-US" sz="1000" b="0" i="1" u="none" strike="noStrike">
                          <a:solidFill>
                            <a:srgbClr val="000000"/>
                          </a:solidFill>
                          <a:effectLst/>
                          <a:latin typeface="Arial" panose="020B0604020202020204" pitchFamily="34" charset="0"/>
                          <a:cs typeface="Arial" panose="020B0604020202020204" pitchFamily="34" charset="0"/>
                        </a:rPr>
                        <a:t>Residential</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110290500"/>
                  </a:ext>
                </a:extLst>
              </a:tr>
              <a:tr h="301487">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noFill/>
                  </a:tcPr>
                </a:tc>
                <a:tc>
                  <a:txBody>
                    <a:bodyPr/>
                    <a:lstStyle/>
                    <a:p>
                      <a:pPr algn="ctr" fontAlgn="ctr"/>
                      <a:r>
                        <a:rPr lang="en-US" sz="1000" b="1" i="1" u="none" strike="noStrike">
                          <a:solidFill>
                            <a:srgbClr val="000000"/>
                          </a:solidFill>
                          <a:effectLst/>
                          <a:latin typeface="Arial" panose="020B0604020202020204" pitchFamily="34" charset="0"/>
                          <a:cs typeface="Arial" panose="020B0604020202020204" pitchFamily="34" charset="0"/>
                        </a:rPr>
                        <a:t>Suspense</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US" sz="10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1" u="none" strike="noStrike">
                          <a:solidFill>
                            <a:srgbClr val="000000"/>
                          </a:solidFill>
                          <a:effectLst/>
                          <a:latin typeface="Arial" panose="020B0604020202020204" pitchFamily="34" charset="0"/>
                          <a:cs typeface="Arial" panose="020B0604020202020204" pitchFamily="34" charset="0"/>
                        </a:rPr>
                        <a:t>1-`Aug-25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1" u="none" strike="noStrike">
                          <a:solidFill>
                            <a:schemeClr val="tx1"/>
                          </a:solidFill>
                          <a:effectLst/>
                          <a:latin typeface="Arial" panose="020B0604020202020204" pitchFamily="34" charset="0"/>
                          <a:cs typeface="Arial" panose="020B0604020202020204" pitchFamily="34" charset="0"/>
                        </a:rPr>
                        <a:t>20-Feb-26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1" u="none" strike="noStrike">
                          <a:solidFill>
                            <a:srgbClr val="FF0000"/>
                          </a:solidFill>
                          <a:effectLst/>
                          <a:latin typeface="Arial" panose="020B0604020202020204" pitchFamily="34" charset="0"/>
                          <a:cs typeface="Arial" panose="020B0604020202020204" pitchFamily="34" charset="0"/>
                        </a:rPr>
                        <a:t>15-Jan-27 – tent.</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1" u="none" strike="noStrike">
                          <a:solidFill>
                            <a:srgbClr val="000000"/>
                          </a:solidFill>
                          <a:effectLst/>
                          <a:latin typeface="Arial" panose="020B0604020202020204" pitchFamily="34" charset="0"/>
                          <a:cs typeface="Arial" panose="020B0604020202020204" pitchFamily="34" charset="0"/>
                        </a:rPr>
                        <a:t>Jan-28 -tent.</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b="1" i="1" u="none" strike="noStrike">
                          <a:solidFill>
                            <a:srgbClr val="000000"/>
                          </a:solidFill>
                          <a:effectLst/>
                          <a:latin typeface="Arial" panose="020B0604020202020204" pitchFamily="34" charset="0"/>
                          <a:cs typeface="Arial" panose="020B0604020202020204" pitchFamily="34" charset="0"/>
                        </a:rPr>
                        <a:t>Jan-29- tent.</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74191448"/>
                  </a:ext>
                </a:extLst>
              </a:tr>
              <a:tr h="195519">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a:noFill/>
                    </a:lnT>
                    <a:lnB>
                      <a:noFill/>
                    </a:lnB>
                    <a:noFill/>
                  </a:tcPr>
                </a:tc>
                <a:tc>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5296844"/>
                  </a:ext>
                </a:extLst>
              </a:tr>
              <a:tr h="391038">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NOTES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0" i="0" u="none" strike="noStrike">
                          <a:solidFill>
                            <a:srgbClr val="000000"/>
                          </a:solidFill>
                          <a:effectLst/>
                          <a:latin typeface="Arial" panose="020B0604020202020204" pitchFamily="34" charset="0"/>
                          <a:cs typeface="Arial" panose="020B0604020202020204" pitchFamily="34" charset="0"/>
                        </a:rPr>
                        <a:t>462 work role </a:t>
                      </a:r>
                    </a:p>
                    <a:p>
                      <a:pPr algn="ctr" fontAlgn="ctr"/>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000" b="0" i="0" u="none" strike="noStrike">
                          <a:solidFill>
                            <a:srgbClr val="000000"/>
                          </a:solidFill>
                          <a:effectLst/>
                          <a:latin typeface="Arial" panose="020B0604020202020204" pitchFamily="34" charset="0"/>
                          <a:cs typeface="Arial" panose="020B0604020202020204" pitchFamily="34" charset="0"/>
                        </a:rPr>
                        <a:t>462 work role </a:t>
                      </a:r>
                    </a:p>
                    <a:p>
                      <a:pPr algn="ctr" fontAlgn="ctr"/>
                      <a:r>
                        <a:rPr lang="en-US" sz="1000" b="0" i="0" u="none" strike="noStrike">
                          <a:solidFill>
                            <a:srgbClr val="000000"/>
                          </a:solidFill>
                          <a:effectLst/>
                          <a:latin typeface="Arial" panose="020B0604020202020204" pitchFamily="34" charset="0"/>
                          <a:cs typeface="Arial" panose="020B0604020202020204" pitchFamily="34" charset="0"/>
                        </a:rPr>
                        <a:t>excluded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000" b="0" i="0" u="none" strike="noStrike">
                          <a:solidFill>
                            <a:srgbClr val="000000"/>
                          </a:solidFill>
                          <a:effectLst/>
                          <a:latin typeface="Arial" panose="020B0604020202020204" pitchFamily="34" charset="0"/>
                          <a:cs typeface="Arial" panose="020B0604020202020204" pitchFamily="34" charset="0"/>
                        </a:rPr>
                        <a:t>462 work role</a:t>
                      </a:r>
                    </a:p>
                    <a:p>
                      <a:pPr algn="ctr" fontAlgn="ct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1" i="0" u="none" strike="noStrike">
                          <a:solidFill>
                            <a:srgbClr val="000000"/>
                          </a:solidFill>
                          <a:effectLst/>
                          <a:latin typeface="Arial" panose="020B0604020202020204" pitchFamily="34" charset="0"/>
                          <a:cs typeface="Arial" panose="020B0604020202020204" pitchFamily="34" charset="0"/>
                        </a:rPr>
                        <a:t>included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0961698"/>
                  </a:ext>
                </a:extLst>
              </a:tr>
              <a:tr h="280381">
                <a:tc>
                  <a:txBody>
                    <a:bodyPr/>
                    <a:lstStyle/>
                    <a:p>
                      <a:pPr algn="l" fontAlgn="b"/>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ctr"/>
                      <a:r>
                        <a:rPr lang="en-US" sz="1000" b="1" i="0" u="none" strike="noStrike">
                          <a:solidFill>
                            <a:srgbClr val="000000"/>
                          </a:solidFill>
                          <a:effectLst/>
                          <a:latin typeface="Arial" panose="020B0604020202020204" pitchFamily="34" charset="0"/>
                          <a:cs typeface="Arial" panose="020B0604020202020204" pitchFamily="34" charset="0"/>
                        </a:rPr>
                        <a:t>SCOPE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Military and Civilians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Military and Civilians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Military, Civilians, Guard and Reserve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Military, Civilians, Guard and Reserve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Military, Civilians, Guard and Reserve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Arial" panose="020B0604020202020204" pitchFamily="34" charset="0"/>
                          <a:cs typeface="Arial" panose="020B0604020202020204" pitchFamily="34" charset="0"/>
                        </a:rPr>
                        <a:t>Military, Civilians, Guard and Reserve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5756567"/>
                  </a:ext>
                </a:extLst>
              </a:tr>
            </a:tbl>
          </a:graphicData>
        </a:graphic>
      </p:graphicFrame>
      <p:sp>
        <p:nvSpPr>
          <p:cNvPr id="7" name="Rectangle 6">
            <a:extLst>
              <a:ext uri="{FF2B5EF4-FFF2-40B4-BE49-F238E27FC236}">
                <a16:creationId xmlns:a16="http://schemas.microsoft.com/office/drawing/2014/main" id="{F4C2E35C-E8A2-15E7-8F58-BAC6DB895302}"/>
              </a:ext>
            </a:extLst>
          </p:cNvPr>
          <p:cNvSpPr/>
          <p:nvPr/>
        </p:nvSpPr>
        <p:spPr>
          <a:xfrm>
            <a:off x="7845447" y="1794203"/>
            <a:ext cx="1330036" cy="45621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descr="A picture containing chart&#10;&#10;Description automatically generated">
            <a:extLst>
              <a:ext uri="{FF2B5EF4-FFF2-40B4-BE49-F238E27FC236}">
                <a16:creationId xmlns:a16="http://schemas.microsoft.com/office/drawing/2014/main" id="{C4FEE2D0-5E89-6DF8-1D91-1498667632FD}"/>
              </a:ext>
            </a:extLst>
          </p:cNvPr>
          <p:cNvPicPr>
            <a:picLocks noChangeAspect="1"/>
          </p:cNvPicPr>
          <p:nvPr/>
        </p:nvPicPr>
        <p:blipFill>
          <a:blip r:embed="rId2"/>
          <a:stretch>
            <a:fillRect/>
          </a:stretch>
        </p:blipFill>
        <p:spPr>
          <a:xfrm>
            <a:off x="261235" y="2124227"/>
            <a:ext cx="1124938" cy="1124938"/>
          </a:xfrm>
          <a:prstGeom prst="rect">
            <a:avLst/>
          </a:prstGeom>
        </p:spPr>
      </p:pic>
      <p:pic>
        <p:nvPicPr>
          <p:cNvPr id="9" name="Picture 8" descr="A circular logo with text and a shield&#10;&#10;Description automatically generated">
            <a:extLst>
              <a:ext uri="{FF2B5EF4-FFF2-40B4-BE49-F238E27FC236}">
                <a16:creationId xmlns:a16="http://schemas.microsoft.com/office/drawing/2014/main" id="{DA77D448-7E1C-CDFD-96DC-F623824E96B8}"/>
              </a:ext>
            </a:extLst>
          </p:cNvPr>
          <p:cNvPicPr>
            <a:picLocks noChangeAspect="1"/>
          </p:cNvPicPr>
          <p:nvPr/>
        </p:nvPicPr>
        <p:blipFill>
          <a:blip r:embed="rId3"/>
          <a:stretch>
            <a:fillRect/>
          </a:stretch>
        </p:blipFill>
        <p:spPr>
          <a:xfrm>
            <a:off x="270337" y="3608836"/>
            <a:ext cx="1115836" cy="1115836"/>
          </a:xfrm>
          <a:prstGeom prst="rect">
            <a:avLst/>
          </a:prstGeom>
        </p:spPr>
      </p:pic>
      <p:pic>
        <p:nvPicPr>
          <p:cNvPr id="10" name="Picture 9" descr="A circular logo with a circular design&#10;&#10;Description automatically generated">
            <a:extLst>
              <a:ext uri="{FF2B5EF4-FFF2-40B4-BE49-F238E27FC236}">
                <a16:creationId xmlns:a16="http://schemas.microsoft.com/office/drawing/2014/main" id="{A7D1ADF9-6E49-CF15-5548-66FA5F5BD11E}"/>
              </a:ext>
            </a:extLst>
          </p:cNvPr>
          <p:cNvPicPr>
            <a:picLocks noChangeAspect="1"/>
          </p:cNvPicPr>
          <p:nvPr/>
        </p:nvPicPr>
        <p:blipFill>
          <a:blip r:embed="rId4"/>
          <a:stretch>
            <a:fillRect/>
          </a:stretch>
        </p:blipFill>
        <p:spPr>
          <a:xfrm>
            <a:off x="270337" y="5053320"/>
            <a:ext cx="1115836" cy="1115836"/>
          </a:xfrm>
          <a:prstGeom prst="rect">
            <a:avLst/>
          </a:prstGeom>
        </p:spPr>
      </p:pic>
    </p:spTree>
    <p:extLst>
      <p:ext uri="{BB962C8B-B14F-4D97-AF65-F5344CB8AC3E}">
        <p14:creationId xmlns:p14="http://schemas.microsoft.com/office/powerpoint/2010/main" val="388897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ACF040-6107-D81B-011D-D2476A7249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F866C6D-014D-FAEE-72DD-7149D2FC060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Future DCWF Applications	</a:t>
            </a:r>
          </a:p>
        </p:txBody>
      </p:sp>
      <p:sp>
        <p:nvSpPr>
          <p:cNvPr id="9" name="Down Arrow 21">
            <a:extLst>
              <a:ext uri="{FF2B5EF4-FFF2-40B4-BE49-F238E27FC236}">
                <a16:creationId xmlns:a16="http://schemas.microsoft.com/office/drawing/2014/main" id="{69DB4AB6-4569-C44C-2AAD-3A783C8E0F26}"/>
              </a:ext>
              <a:ext uri="{C183D7F6-B498-43B3-948B-1728B52AA6E4}">
                <adec:decorative xmlns:adec="http://schemas.microsoft.com/office/drawing/2017/decorative" val="1"/>
              </a:ext>
            </a:extLst>
          </p:cNvPr>
          <p:cNvSpPr/>
          <p:nvPr/>
        </p:nvSpPr>
        <p:spPr>
          <a:xfrm rot="16200000">
            <a:off x="4750592" y="-2037651"/>
            <a:ext cx="369331" cy="8845524"/>
          </a:xfrm>
          <a:prstGeom prst="downArrow">
            <a:avLst/>
          </a:prstGeom>
          <a:solidFill>
            <a:srgbClr val="14A3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4D81"/>
              </a:solidFill>
              <a:effectLst/>
              <a:uLnTx/>
              <a:uFillTx/>
              <a:latin typeface="Arial" panose="020B0604020202020204"/>
              <a:ea typeface="+mn-ea"/>
              <a:cs typeface="+mn-cs"/>
            </a:endParaRPr>
          </a:p>
        </p:txBody>
      </p:sp>
      <p:sp>
        <p:nvSpPr>
          <p:cNvPr id="10" name="Rounded Rectangle 18">
            <a:extLst>
              <a:ext uri="{FF2B5EF4-FFF2-40B4-BE49-F238E27FC236}">
                <a16:creationId xmlns:a16="http://schemas.microsoft.com/office/drawing/2014/main" id="{3A5F0857-BC4F-C8BE-C036-B575D55B71DD}"/>
              </a:ext>
              <a:ext uri="{C183D7F6-B498-43B3-948B-1728B52AA6E4}">
                <adec:decorative xmlns:adec="http://schemas.microsoft.com/office/drawing/2017/decorative" val="1"/>
              </a:ext>
            </a:extLst>
          </p:cNvPr>
          <p:cNvSpPr/>
          <p:nvPr/>
        </p:nvSpPr>
        <p:spPr>
          <a:xfrm>
            <a:off x="364535" y="1690749"/>
            <a:ext cx="1602963" cy="1356033"/>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6CAA13BD-7F8F-5737-D286-CF22F8EA06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60533" y="1766092"/>
            <a:ext cx="1210966" cy="1210966"/>
          </a:xfrm>
          <a:prstGeom prst="rect">
            <a:avLst/>
          </a:prstGeom>
        </p:spPr>
      </p:pic>
      <p:sp>
        <p:nvSpPr>
          <p:cNvPr id="12" name="TextBox 11">
            <a:extLst>
              <a:ext uri="{FF2B5EF4-FFF2-40B4-BE49-F238E27FC236}">
                <a16:creationId xmlns:a16="http://schemas.microsoft.com/office/drawing/2014/main" id="{06C8F8D2-A0CA-65BA-ACE3-E6E4D818FB70}"/>
              </a:ext>
            </a:extLst>
          </p:cNvPr>
          <p:cNvSpPr txBox="1"/>
          <p:nvPr/>
        </p:nvSpPr>
        <p:spPr>
          <a:xfrm>
            <a:off x="74138" y="3166425"/>
            <a:ext cx="2403886" cy="1169551"/>
          </a:xfrm>
          <a:prstGeom prst="rect">
            <a:avLst/>
          </a:prstGeom>
          <a:noFill/>
        </p:spPr>
        <p:txBody>
          <a:bodyPr wrap="square" lIns="91440" tIns="91440" rIns="91440" bIns="9144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Ingestion of Service authoritative manpower/personnel systems</a:t>
            </a:r>
          </a:p>
        </p:txBody>
      </p:sp>
      <p:sp>
        <p:nvSpPr>
          <p:cNvPr id="13" name="Rounded Rectangle 24">
            <a:extLst>
              <a:ext uri="{FF2B5EF4-FFF2-40B4-BE49-F238E27FC236}">
                <a16:creationId xmlns:a16="http://schemas.microsoft.com/office/drawing/2014/main" id="{5CA17E3E-D2F3-F4BD-E507-1921D1EDD35E}"/>
              </a:ext>
              <a:ext uri="{C183D7F6-B498-43B3-948B-1728B52AA6E4}">
                <adec:decorative xmlns:adec="http://schemas.microsoft.com/office/drawing/2017/decorative" val="1"/>
              </a:ext>
            </a:extLst>
          </p:cNvPr>
          <p:cNvSpPr/>
          <p:nvPr/>
        </p:nvSpPr>
        <p:spPr>
          <a:xfrm>
            <a:off x="2714617" y="1690749"/>
            <a:ext cx="1602963" cy="1356033"/>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565BCA7-C5F0-0016-BB36-4F8E6D75D06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889737" y="1736377"/>
            <a:ext cx="1252723" cy="1265377"/>
          </a:xfrm>
          <a:prstGeom prst="rect">
            <a:avLst/>
          </a:prstGeom>
        </p:spPr>
      </p:pic>
      <p:sp>
        <p:nvSpPr>
          <p:cNvPr id="15" name="TextBox 14">
            <a:extLst>
              <a:ext uri="{FF2B5EF4-FFF2-40B4-BE49-F238E27FC236}">
                <a16:creationId xmlns:a16="http://schemas.microsoft.com/office/drawing/2014/main" id="{B573E5BE-5273-1AFF-BB79-39DD7FADF841}"/>
              </a:ext>
            </a:extLst>
          </p:cNvPr>
          <p:cNvSpPr txBox="1"/>
          <p:nvPr/>
        </p:nvSpPr>
        <p:spPr>
          <a:xfrm>
            <a:off x="2627621" y="3166425"/>
            <a:ext cx="1776955" cy="923330"/>
          </a:xfrm>
          <a:prstGeom prst="rect">
            <a:avLst/>
          </a:prstGeom>
          <a:noFill/>
        </p:spPr>
        <p:txBody>
          <a:bodyPr wrap="square" lIns="91440" tIns="91440" rIns="91440" bIns="91440" anchor="ctr">
            <a:spAutoFit/>
          </a:bodyPr>
          <a:lstStyle/>
          <a:p>
            <a:pPr marL="285750" marR="0" lvl="0" indent="-285750" algn="l" defTabSz="914400" rtl="0" eaLnBrk="1" fontAlgn="auto" latinLnBrk="0" hangingPunct="1">
              <a:lnSpc>
                <a:spcPct val="100000"/>
              </a:lnSpc>
              <a:spcBef>
                <a:spcPts val="0"/>
              </a:spcBef>
              <a:spcAft>
                <a:spcPts val="600"/>
              </a:spcAft>
              <a:buClr>
                <a:prstClr val="black"/>
              </a:buClr>
              <a:buSzTx/>
              <a:buFont typeface="Wingdings" pitchFamily="2" charset="2"/>
              <a:buChar char="ü"/>
              <a:tabLst/>
              <a:defRPr/>
            </a:pP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Enterprise aggregation &amp; visualization</a:t>
            </a:r>
          </a:p>
        </p:txBody>
      </p:sp>
      <p:sp>
        <p:nvSpPr>
          <p:cNvPr id="23" name="Rounded Rectangle 45">
            <a:extLst>
              <a:ext uri="{FF2B5EF4-FFF2-40B4-BE49-F238E27FC236}">
                <a16:creationId xmlns:a16="http://schemas.microsoft.com/office/drawing/2014/main" id="{9E122277-E043-FCC4-9E2A-4B4407D917C9}"/>
              </a:ext>
              <a:ext uri="{C183D7F6-B498-43B3-948B-1728B52AA6E4}">
                <adec:decorative xmlns:adec="http://schemas.microsoft.com/office/drawing/2017/decorative" val="1"/>
              </a:ext>
            </a:extLst>
          </p:cNvPr>
          <p:cNvSpPr/>
          <p:nvPr/>
        </p:nvSpPr>
        <p:spPr>
          <a:xfrm>
            <a:off x="4913230" y="1715802"/>
            <a:ext cx="3688560" cy="1311004"/>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3C46A752-ECE8-691E-F3FC-D66A6A479778}"/>
              </a:ext>
            </a:extLst>
          </p:cNvPr>
          <p:cNvSpPr txBox="1"/>
          <p:nvPr/>
        </p:nvSpPr>
        <p:spPr>
          <a:xfrm>
            <a:off x="4913229" y="3166425"/>
            <a:ext cx="4066997" cy="1246495"/>
          </a:xfrm>
          <a:prstGeom prst="rect">
            <a:avLst/>
          </a:prstGeom>
          <a:noFill/>
        </p:spPr>
        <p:txBody>
          <a:bodyPr wrap="square" lIns="91440" tIns="91440" rIns="91440" bIns="91440" anchor="ctr">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ü"/>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Holistic coding of IT, Cybersecurity, Cyber Intel, Cyber Effects and Enablers</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ü"/>
              <a:tabLst/>
              <a:defRPr/>
            </a:pPr>
            <a:r>
              <a:rPr kumimoji="0" lang="en-US" sz="1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Initial Cyber Workforce Qualification Reporting</a:t>
            </a:r>
          </a:p>
        </p:txBody>
      </p:sp>
      <p:pic>
        <p:nvPicPr>
          <p:cNvPr id="24" name="Picture 23">
            <a:extLst>
              <a:ext uri="{FF2B5EF4-FFF2-40B4-BE49-F238E27FC236}">
                <a16:creationId xmlns:a16="http://schemas.microsoft.com/office/drawing/2014/main" id="{F01B9C38-FB32-8D1C-364C-35740A5E6B3C}"/>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418665" y="1777351"/>
            <a:ext cx="677690" cy="677690"/>
          </a:xfrm>
          <a:prstGeom prst="rect">
            <a:avLst/>
          </a:prstGeom>
        </p:spPr>
      </p:pic>
      <p:sp>
        <p:nvSpPr>
          <p:cNvPr id="25" name="TextBox 24">
            <a:extLst>
              <a:ext uri="{FF2B5EF4-FFF2-40B4-BE49-F238E27FC236}">
                <a16:creationId xmlns:a16="http://schemas.microsoft.com/office/drawing/2014/main" id="{D33A316C-F26B-9051-D6EB-428C3962F646}"/>
              </a:ext>
            </a:extLst>
          </p:cNvPr>
          <p:cNvSpPr txBox="1"/>
          <p:nvPr/>
        </p:nvSpPr>
        <p:spPr>
          <a:xfrm>
            <a:off x="4935910" y="2424933"/>
            <a:ext cx="3643200"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panose="020B0604020202020204"/>
                <a:ea typeface="+mn-ea"/>
                <a:cs typeface="+mn-cs"/>
              </a:rPr>
              <a:t>180K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Arial" panose="020B0604020202020204"/>
                <a:ea typeface="+mn-ea"/>
                <a:cs typeface="+mn-cs"/>
              </a:rPr>
              <a:t> Military and Civilian Cyber Workforce</a:t>
            </a:r>
          </a:p>
        </p:txBody>
      </p:sp>
      <p:sp>
        <p:nvSpPr>
          <p:cNvPr id="26" name="Rounded Rectangle 47">
            <a:extLst>
              <a:ext uri="{FF2B5EF4-FFF2-40B4-BE49-F238E27FC236}">
                <a16:creationId xmlns:a16="http://schemas.microsoft.com/office/drawing/2014/main" id="{45676E11-FD7E-D49C-EE69-30A220B9DD7E}"/>
              </a:ext>
              <a:ext uri="{C183D7F6-B498-43B3-948B-1728B52AA6E4}">
                <adec:decorative xmlns:adec="http://schemas.microsoft.com/office/drawing/2017/decorative" val="1"/>
              </a:ext>
            </a:extLst>
          </p:cNvPr>
          <p:cNvSpPr/>
          <p:nvPr/>
        </p:nvSpPr>
        <p:spPr>
          <a:xfrm>
            <a:off x="9516744" y="1703117"/>
            <a:ext cx="2315724" cy="1356033"/>
          </a:xfrm>
          <a:prstGeom prst="roundRect">
            <a:avLst/>
          </a:prstGeom>
          <a:solidFill>
            <a:schemeClr val="bg1">
              <a:lumMod val="95000"/>
            </a:schemeClr>
          </a:solidFill>
          <a:ln w="57150">
            <a:solidFill>
              <a:srgbClr val="4593B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6D27A833-9DED-D65C-1F51-468083291892}"/>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0049287" y="1736377"/>
            <a:ext cx="1250638" cy="1263271"/>
          </a:xfrm>
          <a:prstGeom prst="rect">
            <a:avLst/>
          </a:prstGeom>
        </p:spPr>
      </p:pic>
      <p:sp>
        <p:nvSpPr>
          <p:cNvPr id="28" name="TextBox 27">
            <a:extLst>
              <a:ext uri="{FF2B5EF4-FFF2-40B4-BE49-F238E27FC236}">
                <a16:creationId xmlns:a16="http://schemas.microsoft.com/office/drawing/2014/main" id="{CA04D983-D855-EAEB-4F58-3B0853BE5371}"/>
              </a:ext>
            </a:extLst>
          </p:cNvPr>
          <p:cNvSpPr txBox="1"/>
          <p:nvPr/>
        </p:nvSpPr>
        <p:spPr>
          <a:xfrm>
            <a:off x="9368872" y="3197204"/>
            <a:ext cx="2823128" cy="1477328"/>
          </a:xfrm>
          <a:prstGeom prst="rect">
            <a:avLst/>
          </a:prstGeom>
          <a:noFill/>
        </p:spPr>
        <p:txBody>
          <a:bodyPr wrap="square" lIns="91440" tIns="91440" rIns="91440" bIns="9144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Finalize Data/AI &amp; Software Engineering work role coding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Expand DCWF to include Spectrum/EW</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400" b="1" i="0" u="sng"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Code contractors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Industry benchmarking</a:t>
            </a:r>
          </a:p>
        </p:txBody>
      </p:sp>
      <p:cxnSp>
        <p:nvCxnSpPr>
          <p:cNvPr id="29" name="Straight Connector 28">
            <a:extLst>
              <a:ext uri="{FF2B5EF4-FFF2-40B4-BE49-F238E27FC236}">
                <a16:creationId xmlns:a16="http://schemas.microsoft.com/office/drawing/2014/main" id="{E2181508-A90B-6D60-C050-BDC9B5DC9146}"/>
              </a:ext>
              <a:ext uri="{C183D7F6-B498-43B3-948B-1728B52AA6E4}">
                <adec:decorative xmlns:adec="http://schemas.microsoft.com/office/drawing/2017/decorative" val="1"/>
              </a:ext>
            </a:extLst>
          </p:cNvPr>
          <p:cNvCxnSpPr>
            <a:cxnSpLocks/>
          </p:cNvCxnSpPr>
          <p:nvPr/>
        </p:nvCxnSpPr>
        <p:spPr>
          <a:xfrm flipH="1">
            <a:off x="350808" y="4685775"/>
            <a:ext cx="11490385" cy="0"/>
          </a:xfrm>
          <a:prstGeom prst="line">
            <a:avLst/>
          </a:prstGeom>
          <a:ln w="25400">
            <a:solidFill>
              <a:srgbClr val="1F6B8C"/>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76C19F3-8CB0-620F-BB8F-3C72B73B6112}"/>
              </a:ext>
            </a:extLst>
          </p:cNvPr>
          <p:cNvSpPr txBox="1"/>
          <p:nvPr/>
        </p:nvSpPr>
        <p:spPr>
          <a:xfrm>
            <a:off x="423946" y="5326179"/>
            <a:ext cx="1460262" cy="723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1F6B8C"/>
                </a:solidFill>
                <a:effectLst/>
                <a:uLnTx/>
                <a:uFillTx/>
                <a:latin typeface="Arial" panose="020B0604020202020204" pitchFamily="34" charset="0"/>
                <a:ea typeface="+mn-ea"/>
                <a:cs typeface="Arial" panose="020B0604020202020204" pitchFamily="34" charset="0"/>
              </a:rPr>
              <a:t>WHY IT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1F6B8C"/>
                </a:solidFill>
                <a:effectLst/>
                <a:uLnTx/>
                <a:uFillTx/>
                <a:latin typeface="Arial" panose="020B0604020202020204" pitchFamily="34" charset="0"/>
                <a:ea typeface="+mn-ea"/>
                <a:cs typeface="Arial" panose="020B0604020202020204" pitchFamily="34" charset="0"/>
              </a:rPr>
              <a:t>MATTERS</a:t>
            </a:r>
          </a:p>
        </p:txBody>
      </p:sp>
      <p:sp>
        <p:nvSpPr>
          <p:cNvPr id="34" name="TextBox 33">
            <a:extLst>
              <a:ext uri="{FF2B5EF4-FFF2-40B4-BE49-F238E27FC236}">
                <a16:creationId xmlns:a16="http://schemas.microsoft.com/office/drawing/2014/main" id="{F3FDB48C-0D57-85F7-7499-23AF1D2D2165}"/>
              </a:ext>
            </a:extLst>
          </p:cNvPr>
          <p:cNvSpPr txBox="1"/>
          <p:nvPr/>
        </p:nvSpPr>
        <p:spPr>
          <a:xfrm>
            <a:off x="2057501" y="4910680"/>
            <a:ext cx="4397834" cy="1554272"/>
          </a:xfrm>
          <a:prstGeom prst="rect">
            <a:avLst/>
          </a:prstGeom>
          <a:noFill/>
        </p:spPr>
        <p:txBody>
          <a:bodyPr wrap="square" anchor="ctr">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Total Force Analytics</a:t>
            </a:r>
          </a:p>
          <a:p>
            <a:pPr marL="342900" marR="0" lvl="0" indent="-3429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Workforce Readiness Expansion</a:t>
            </a:r>
          </a:p>
          <a:p>
            <a:pPr marL="342900" marR="0" lvl="0" indent="-3429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Data-driven Training Support Decisions</a:t>
            </a:r>
          </a:p>
          <a:p>
            <a:pPr marL="342900" marR="0" lvl="0" indent="-3429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Qualified Workforce to Defeat the Adversary</a:t>
            </a:r>
          </a:p>
        </p:txBody>
      </p:sp>
      <p:cxnSp>
        <p:nvCxnSpPr>
          <p:cNvPr id="31" name="Straight Connector 30">
            <a:extLst>
              <a:ext uri="{FF2B5EF4-FFF2-40B4-BE49-F238E27FC236}">
                <a16:creationId xmlns:a16="http://schemas.microsoft.com/office/drawing/2014/main" id="{ADD1299B-7A94-2AA5-F617-F06419F54B41}"/>
              </a:ext>
              <a:ext uri="{C183D7F6-B498-43B3-948B-1728B52AA6E4}">
                <adec:decorative xmlns:adec="http://schemas.microsoft.com/office/drawing/2017/decorative" val="1"/>
              </a:ext>
            </a:extLst>
          </p:cNvPr>
          <p:cNvCxnSpPr>
            <a:cxnSpLocks/>
          </p:cNvCxnSpPr>
          <p:nvPr/>
        </p:nvCxnSpPr>
        <p:spPr>
          <a:xfrm>
            <a:off x="6613450" y="4847897"/>
            <a:ext cx="0" cy="1492380"/>
          </a:xfrm>
          <a:prstGeom prst="line">
            <a:avLst/>
          </a:prstGeom>
          <a:ln w="25400">
            <a:solidFill>
              <a:srgbClr val="1F6B8C"/>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418BBD6-5ED0-5F72-917F-5FCC9C4F5BD2}"/>
              </a:ext>
            </a:extLst>
          </p:cNvPr>
          <p:cNvSpPr txBox="1"/>
          <p:nvPr/>
        </p:nvSpPr>
        <p:spPr>
          <a:xfrm>
            <a:off x="6896144" y="5326179"/>
            <a:ext cx="1763345" cy="723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1F6B8C"/>
                </a:solidFill>
                <a:effectLst/>
                <a:uLnTx/>
                <a:uFillTx/>
                <a:latin typeface="Arial" panose="020B0604020202020204" pitchFamily="34" charset="0"/>
                <a:ea typeface="+mn-ea"/>
                <a:cs typeface="Arial" panose="020B0604020202020204" pitchFamily="34" charset="0"/>
              </a:rPr>
              <a:t>MEASURING</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1F6B8C"/>
                </a:solidFill>
                <a:effectLst/>
                <a:uLnTx/>
                <a:uFillTx/>
                <a:latin typeface="Arial" panose="020B0604020202020204" pitchFamily="34" charset="0"/>
                <a:ea typeface="+mn-ea"/>
                <a:cs typeface="Arial" panose="020B0604020202020204" pitchFamily="34" charset="0"/>
              </a:rPr>
              <a:t>PROGRESS</a:t>
            </a:r>
          </a:p>
        </p:txBody>
      </p:sp>
      <p:sp>
        <p:nvSpPr>
          <p:cNvPr id="33" name="TextBox 32">
            <a:extLst>
              <a:ext uri="{FF2B5EF4-FFF2-40B4-BE49-F238E27FC236}">
                <a16:creationId xmlns:a16="http://schemas.microsoft.com/office/drawing/2014/main" id="{9FD655F8-EDCC-A160-4CF4-93AE0D904888}"/>
              </a:ext>
            </a:extLst>
          </p:cNvPr>
          <p:cNvSpPr txBox="1"/>
          <p:nvPr/>
        </p:nvSpPr>
        <p:spPr>
          <a:xfrm>
            <a:off x="8832524" y="5156902"/>
            <a:ext cx="2935531" cy="1061829"/>
          </a:xfrm>
          <a:prstGeom prst="rect">
            <a:avLst/>
          </a:prstGeom>
          <a:noFill/>
        </p:spPr>
        <p:txBody>
          <a:bodyPr wrap="square" anchor="ctr">
            <a:spAutoFit/>
          </a:bodyPr>
          <a:lstStyle/>
          <a:p>
            <a:pPr marL="342900" marR="0" lvl="0" indent="-342900" algn="l" defTabSz="914400" rtl="0" eaLnBrk="1" fontAlgn="auto" latinLnBrk="0" hangingPunct="1">
              <a:lnSpc>
                <a:spcPct val="100000"/>
              </a:lnSpc>
              <a:spcBef>
                <a:spcPts val="0"/>
              </a:spcBef>
              <a:spcAft>
                <a:spcPts val="1800"/>
              </a:spcAft>
              <a:buClrTx/>
              <a:buSzTx/>
              <a:buFontTx/>
              <a:buBlip>
                <a:blip r:embed="rId7">
                  <a:extLst>
                    <a:ext uri="{96DAC541-7B7A-43D3-8B79-37D633B846F1}">
                      <asvg:svgBlip xmlns:asvg="http://schemas.microsoft.com/office/drawing/2016/SVG/main" r:embed="rId8"/>
                    </a:ext>
                  </a:extLst>
                </a:blip>
              </a:buBlip>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Percentage Qualified</a:t>
            </a:r>
          </a:p>
          <a:p>
            <a:pPr marL="342900" marR="0" lvl="0" indent="-342900" algn="l" defTabSz="914400" rtl="0" eaLnBrk="1" fontAlgn="auto" latinLnBrk="0" hangingPunct="1">
              <a:lnSpc>
                <a:spcPct val="100000"/>
              </a:lnSpc>
              <a:spcBef>
                <a:spcPts val="0"/>
              </a:spcBef>
              <a:spcAft>
                <a:spcPts val="1800"/>
              </a:spcAft>
              <a:buClrTx/>
              <a:buSzTx/>
              <a:buFontTx/>
              <a:buBlip>
                <a:blip r:embed="rId7">
                  <a:extLst>
                    <a:ext uri="{96DAC541-7B7A-43D3-8B79-37D633B846F1}">
                      <asvg:svgBlip xmlns:asvg="http://schemas.microsoft.com/office/drawing/2016/SVG/main" r:embed="rId8"/>
                    </a:ext>
                  </a:extLst>
                </a:blip>
              </a:buBlip>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Foundational &amp; Mission Readiness Qualification</a:t>
            </a:r>
          </a:p>
        </p:txBody>
      </p:sp>
    </p:spTree>
    <p:extLst>
      <p:ext uri="{BB962C8B-B14F-4D97-AF65-F5344CB8AC3E}">
        <p14:creationId xmlns:p14="http://schemas.microsoft.com/office/powerpoint/2010/main" val="50166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FA6ED-5692-B42D-9B3D-4FC230D2C30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2CA82-BA83-01F7-2859-4CA6E88F91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3DF8-EEEC-44F9-9340-B88C69386107}" type="slidenum">
              <a:rPr kumimoji="0" lang="en-US" sz="11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B2205676-D596-3BC6-80C8-F6674EF5A106}"/>
              </a:ext>
            </a:extLst>
          </p:cNvPr>
          <p:cNvSpPr>
            <a:spLocks noGrp="1"/>
          </p:cNvSpPr>
          <p:nvPr>
            <p:ph type="title"/>
          </p:nvPr>
        </p:nvSpPr>
        <p:spPr/>
        <p:txBody>
          <a:bodyPr/>
          <a:lstStyle/>
          <a:p>
            <a:r>
              <a:rPr lang="en-US"/>
              <a:t> Cyber Workforce Management Board (CWMB)</a:t>
            </a:r>
          </a:p>
        </p:txBody>
      </p:sp>
      <p:sp>
        <p:nvSpPr>
          <p:cNvPr id="10" name="TextBox 9">
            <a:extLst>
              <a:ext uri="{FF2B5EF4-FFF2-40B4-BE49-F238E27FC236}">
                <a16:creationId xmlns:a16="http://schemas.microsoft.com/office/drawing/2014/main" id="{223BFC47-5489-942A-9901-FE8FAE04A968}"/>
              </a:ext>
            </a:extLst>
          </p:cNvPr>
          <p:cNvSpPr txBox="1"/>
          <p:nvPr/>
        </p:nvSpPr>
        <p:spPr>
          <a:xfrm>
            <a:off x="648443" y="1399505"/>
            <a:ext cx="106255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3CE15EB3-BF1F-5055-45E2-3206F22F2436}"/>
              </a:ext>
            </a:extLst>
          </p:cNvPr>
          <p:cNvSpPr txBox="1"/>
          <p:nvPr/>
        </p:nvSpPr>
        <p:spPr>
          <a:xfrm>
            <a:off x="129431" y="1399731"/>
            <a:ext cx="5207468" cy="5578450"/>
          </a:xfrm>
          <a:prstGeom prst="rect">
            <a:avLst/>
          </a:prstGeom>
          <a:noFill/>
        </p:spPr>
        <p:txBody>
          <a:bodyPr wrap="square" lIns="91440" tIns="45720" rIns="91440" bIns="45720" anchor="t">
            <a:spAutoFit/>
          </a:bodyPr>
          <a:lstStyle/>
          <a:p>
            <a:pPr marL="0" marR="0" lvl="1"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Black"/>
              <a:ea typeface="Calibri"/>
              <a:cs typeface="Arial Black" panose="020B0604020202020204" pitchFamily="34" charset="0"/>
            </a:endParaRPr>
          </a:p>
          <a:p>
            <a:pPr marL="0" marR="0" lvl="1" indent="-285750" algn="l" defTabSz="914400" rtl="0" eaLnBrk="1" fontAlgn="auto" latinLnBrk="0" hangingPunct="1">
              <a:lnSpc>
                <a:spcPct val="100000"/>
              </a:lnSpc>
              <a:spcBef>
                <a:spcPts val="0"/>
              </a:spcBef>
              <a:spcAft>
                <a:spcPts val="300"/>
              </a:spcAft>
              <a:buClrTx/>
              <a:buSzTx/>
              <a:buFont typeface="Wingdings" pitchFamily="2" charset="2"/>
              <a:buChar char="Ø"/>
              <a:tabLst/>
              <a:defRPr/>
            </a:pPr>
            <a:r>
              <a:rPr kumimoji="0" lang="en-US" sz="1500" b="1" i="0" u="none" strike="noStrike" kern="1200" cap="none" spc="0" normalizeH="0" baseline="0" noProof="0" dirty="0">
                <a:ln>
                  <a:noFill/>
                </a:ln>
                <a:solidFill>
                  <a:prstClr val="black"/>
                </a:solidFill>
                <a:effectLst/>
                <a:uLnTx/>
                <a:uFillTx/>
                <a:latin typeface="Arial"/>
                <a:ea typeface="Calibri"/>
                <a:cs typeface="Arial"/>
              </a:rPr>
              <a:t>Purpose: </a:t>
            </a:r>
            <a:endParaRPr kumimoji="0" lang="en-US" sz="1500" b="0" i="0" u="none" strike="noStrike" kern="1200" cap="none" spc="0" normalizeH="0" baseline="0" noProof="0" dirty="0">
              <a:ln>
                <a:noFill/>
              </a:ln>
              <a:solidFill>
                <a:prstClr val="black"/>
              </a:solidFill>
              <a:effectLst/>
              <a:uLnTx/>
              <a:uFillTx/>
              <a:latin typeface="Arial"/>
              <a:ea typeface="+mn-ea"/>
              <a:cs typeface="Arial"/>
            </a:endParaRP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A SES/GO/FO level decision body that provides guidance to the implementation authorities regarding cyber workforce standards, requirements, personnel systems, qualifications, training, and compliance. </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The Tri-Chairs (</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Arial"/>
              </a:rPr>
              <a:t>DoW</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 Chief Information Officer, Under Secretary of War for Personnel and Readiness, and the Assistant Secretary of War for Cyber Policy / Principal Cyber Advisor) vote and make key decisions on cyber workforce matters in this forum in collaboration with the Standing Members. </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a:cs typeface="Arial"/>
            </a:endParaRPr>
          </a:p>
          <a:p>
            <a:pPr marL="0" marR="0" lvl="1" indent="-285750" algn="l" defTabSz="914400" rtl="0" eaLnBrk="1" fontAlgn="auto" latinLnBrk="0" hangingPunct="1">
              <a:lnSpc>
                <a:spcPct val="100000"/>
              </a:lnSpc>
              <a:spcBef>
                <a:spcPts val="0"/>
              </a:spcBef>
              <a:spcAft>
                <a:spcPts val="300"/>
              </a:spcAft>
              <a:buClrTx/>
              <a:buSzTx/>
              <a:buFont typeface="Wingdings" pitchFamily="2" charset="2"/>
              <a:buChar char="Ø"/>
              <a:tabLst/>
              <a:defRPr/>
            </a:pPr>
            <a:r>
              <a:rPr kumimoji="0" lang="en-US" sz="1500" b="1" i="0" u="none" strike="noStrike" kern="1200" cap="none" spc="0" normalizeH="0" baseline="0" noProof="0" dirty="0">
                <a:ln>
                  <a:noFill/>
                </a:ln>
                <a:solidFill>
                  <a:prstClr val="black"/>
                </a:solidFill>
                <a:effectLst/>
                <a:uLnTx/>
                <a:uFillTx/>
                <a:latin typeface="Arial"/>
                <a:ea typeface="Calibri"/>
                <a:cs typeface="Arial"/>
              </a:rPr>
              <a:t>Cadence:</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Meetings are conducted quarterly</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Next CWMB:  17 Sep 2026 (tentative); </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b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contingent on Tri-Chair availability and scheduling</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Core Agenda</a:t>
            </a:r>
          </a:p>
          <a:p>
            <a:pPr marL="914400" marR="0" lvl="3"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DCWF Health &amp; Readiness</a:t>
            </a:r>
          </a:p>
          <a:p>
            <a:pPr marL="914400" marR="0" lvl="3"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8140 Work Roles</a:t>
            </a:r>
          </a:p>
          <a:p>
            <a:pPr marL="914400" marR="0" lvl="3"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TLMS Checkpoint</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914400" marR="0" lvl="3" indent="-285750" algn="l" defTabSz="914400" rtl="0" eaLnBrk="1" fontAlgn="auto" latinLnBrk="0" hangingPunct="1">
              <a:lnSpc>
                <a:spcPct val="100000"/>
              </a:lnSpc>
              <a:spcBef>
                <a:spcPts val="0"/>
              </a:spcBef>
              <a:spcAft>
                <a:spcPts val="30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71450" marR="0" lvl="2" indent="0" algn="l"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Black" panose="020B0604020202020204" pitchFamily="34" charset="0"/>
              <a:ea typeface="Calibri"/>
              <a:cs typeface="+mn-cs"/>
            </a:endParaRPr>
          </a:p>
        </p:txBody>
      </p:sp>
      <p:grpSp>
        <p:nvGrpSpPr>
          <p:cNvPr id="5" name="Group 4">
            <a:extLst>
              <a:ext uri="{FF2B5EF4-FFF2-40B4-BE49-F238E27FC236}">
                <a16:creationId xmlns:a16="http://schemas.microsoft.com/office/drawing/2014/main" id="{73EAED55-A951-C36C-0FAC-A05EF15CD47B}"/>
              </a:ext>
            </a:extLst>
          </p:cNvPr>
          <p:cNvGrpSpPr/>
          <p:nvPr/>
        </p:nvGrpSpPr>
        <p:grpSpPr>
          <a:xfrm>
            <a:off x="4836479" y="5388859"/>
            <a:ext cx="2291533" cy="940559"/>
            <a:chOff x="13181360" y="3744341"/>
            <a:chExt cx="3769500" cy="1632416"/>
          </a:xfrm>
          <a:effectLst>
            <a:outerShdw blurRad="50800" dist="38100" dir="5400000" algn="t" rotWithShape="0">
              <a:prstClr val="black">
                <a:alpha val="40000"/>
              </a:prstClr>
            </a:outerShdw>
          </a:effectLst>
        </p:grpSpPr>
        <p:pic>
          <p:nvPicPr>
            <p:cNvPr id="8" name="Picture 7">
              <a:extLst>
                <a:ext uri="{FF2B5EF4-FFF2-40B4-BE49-F238E27FC236}">
                  <a16:creationId xmlns:a16="http://schemas.microsoft.com/office/drawing/2014/main" id="{F66A2A0E-E8C8-845F-9A11-14D10057CF4C}"/>
                </a:ext>
              </a:extLst>
            </p:cNvPr>
            <p:cNvPicPr>
              <a:picLocks noChangeAspect="1"/>
            </p:cNvPicPr>
            <p:nvPr/>
          </p:nvPicPr>
          <p:blipFill>
            <a:blip r:embed="rId2"/>
            <a:stretch>
              <a:fillRect/>
            </a:stretch>
          </p:blipFill>
          <p:spPr>
            <a:xfrm>
              <a:off x="15346029" y="3746162"/>
              <a:ext cx="1604831" cy="1592038"/>
            </a:xfrm>
            <a:prstGeom prst="rect">
              <a:avLst/>
            </a:prstGeom>
          </p:spPr>
        </p:pic>
        <p:pic>
          <p:nvPicPr>
            <p:cNvPr id="9" name="Picture 8">
              <a:extLst>
                <a:ext uri="{FF2B5EF4-FFF2-40B4-BE49-F238E27FC236}">
                  <a16:creationId xmlns:a16="http://schemas.microsoft.com/office/drawing/2014/main" id="{6D7250E8-59D6-4172-B181-6D907A1E3899}"/>
                </a:ext>
              </a:extLst>
            </p:cNvPr>
            <p:cNvPicPr>
              <a:picLocks noChangeAspect="1"/>
            </p:cNvPicPr>
            <p:nvPr/>
          </p:nvPicPr>
          <p:blipFill>
            <a:blip r:embed="rId3"/>
            <a:stretch>
              <a:fillRect/>
            </a:stretch>
          </p:blipFill>
          <p:spPr>
            <a:xfrm>
              <a:off x="13181360" y="3744341"/>
              <a:ext cx="1606934" cy="1632416"/>
            </a:xfrm>
            <a:prstGeom prst="rect">
              <a:avLst/>
            </a:prstGeom>
          </p:spPr>
        </p:pic>
      </p:grpSp>
      <p:sp>
        <p:nvSpPr>
          <p:cNvPr id="13" name="TextBox 12">
            <a:extLst>
              <a:ext uri="{FF2B5EF4-FFF2-40B4-BE49-F238E27FC236}">
                <a16:creationId xmlns:a16="http://schemas.microsoft.com/office/drawing/2014/main" id="{4DEF147F-5D45-B3A8-C7DA-5F146E31F499}"/>
              </a:ext>
            </a:extLst>
          </p:cNvPr>
          <p:cNvSpPr txBox="1"/>
          <p:nvPr/>
        </p:nvSpPr>
        <p:spPr>
          <a:xfrm>
            <a:off x="5271817" y="1209920"/>
            <a:ext cx="6782570" cy="4278094"/>
          </a:xfrm>
          <a:prstGeom prst="rect">
            <a:avLst/>
          </a:prstGeom>
          <a:noFill/>
        </p:spPr>
        <p:txBody>
          <a:bodyPr wrap="square" lIns="91440" tIns="45720" rIns="91440" bIns="45720" anchor="t">
            <a:spAutoFit/>
          </a:bodyPr>
          <a:lstStyle/>
          <a:p>
            <a:pPr marL="0" marR="0" lvl="1" indent="-285750" algn="l" defTabSz="914400" rtl="0" eaLnBrk="1" fontAlgn="auto" latinLnBrk="0" hangingPunct="1">
              <a:lnSpc>
                <a:spcPct val="100000"/>
              </a:lnSpc>
              <a:spcBef>
                <a:spcPts val="0"/>
              </a:spcBef>
              <a:spcAft>
                <a:spcPts val="300"/>
              </a:spcAft>
              <a:buClrTx/>
              <a:buSzTx/>
              <a:buFont typeface="Wingdings" pitchFamily="2" charset="2"/>
              <a:buChar char="Ø"/>
              <a:tabLst/>
              <a:defRPr/>
            </a:pPr>
            <a:endParaRPr kumimoji="0" lang="en-US" sz="1400" b="1" i="0" u="none" strike="noStrike" kern="1200" cap="none" spc="0" normalizeH="0" baseline="0" noProof="0">
              <a:ln>
                <a:noFill/>
              </a:ln>
              <a:solidFill>
                <a:prstClr val="black"/>
              </a:solidFill>
              <a:effectLst/>
              <a:uLnTx/>
              <a:uFillTx/>
              <a:latin typeface="Arial Black"/>
              <a:ea typeface="Calibri"/>
              <a:cs typeface="+mn-cs"/>
            </a:endParaRPr>
          </a:p>
          <a:p>
            <a:pPr marL="0" marR="0" lvl="1" indent="0" algn="l" defTabSz="914400" rtl="0" eaLnBrk="1" fontAlgn="auto" latinLnBrk="0" hangingPunct="1">
              <a:lnSpc>
                <a:spcPct val="100000"/>
              </a:lnSpc>
              <a:spcBef>
                <a:spcPts val="0"/>
              </a:spcBef>
              <a:spcAft>
                <a:spcPts val="30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a:ea typeface="Calibri"/>
              <a:cs typeface="Arial"/>
            </a:endParaRPr>
          </a:p>
          <a:p>
            <a:pPr marL="0" marR="0" lvl="1" indent="-285750" algn="l" defTabSz="914400" rtl="0" eaLnBrk="1" fontAlgn="auto" latinLnBrk="0" hangingPunct="1">
              <a:lnSpc>
                <a:spcPct val="100000"/>
              </a:lnSpc>
              <a:spcBef>
                <a:spcPts val="0"/>
              </a:spcBef>
              <a:spcAft>
                <a:spcPts val="300"/>
              </a:spcAft>
              <a:buClrTx/>
              <a:buSzTx/>
              <a:buFont typeface="Wingdings" pitchFamily="2" charset="2"/>
              <a:buChar char="Ø"/>
              <a:tabLst/>
              <a:defRPr/>
            </a:pPr>
            <a:r>
              <a:rPr kumimoji="0" lang="en-US" sz="1500" b="1" i="0" u="none" strike="noStrike" kern="1200" cap="none" spc="0" normalizeH="0" baseline="0" noProof="0">
                <a:ln>
                  <a:noFill/>
                </a:ln>
                <a:solidFill>
                  <a:prstClr val="black"/>
                </a:solidFill>
                <a:effectLst/>
                <a:uLnTx/>
                <a:uFillTx/>
                <a:latin typeface="Arial"/>
                <a:ea typeface="Calibri"/>
                <a:cs typeface="Arial"/>
              </a:rPr>
              <a:t>Recent (2026) Decisions:</a:t>
            </a:r>
            <a:endParaRPr kumimoji="0" lang="en-US" sz="1500" b="0" i="0" u="none" strike="noStrike" kern="1200" cap="none" spc="0" normalizeH="0" baseline="0" noProof="0">
              <a:ln>
                <a:noFill/>
              </a:ln>
              <a:solidFill>
                <a:prstClr val="black"/>
              </a:solidFill>
              <a:effectLst/>
              <a:uLnTx/>
              <a:uFillTx/>
              <a:latin typeface="Arial"/>
              <a:ea typeface="+mn-ea"/>
              <a:cs typeface="Arial"/>
            </a:endParaRP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Added three work roles to receive incentive pay to help recruitment and retention through the Cyber Excepted Service (CES) Targeted Local Market Supplement (TLMS) program.</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 (632) Systems Developer</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 (661) Research and Development Specialist</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 (752) Cyber Policy and Strategy Planner</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Arial"/>
            </a:endParaRP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Added three new work roles to the DoD Cyber Workforce Framework (DCWF)</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 Secure Configuration Specialist, Cyber IT element</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 System Security Engineer, Cybersecurity element</a:t>
            </a:r>
          </a:p>
          <a:p>
            <a:pPr marL="914400" marR="0" lvl="2" indent="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 Information Systems Security Officer (ISSO), Cybersecurity element</a:t>
            </a:r>
          </a:p>
          <a:p>
            <a:pPr marL="457200" marR="0" lvl="2" indent="-285750" algn="l" defTabSz="914400" rtl="0" eaLnBrk="1" fontAlgn="auto" latinLnBrk="0" hangingPunct="1">
              <a:lnSpc>
                <a:spcPct val="100000"/>
              </a:lnSpc>
              <a:spcBef>
                <a:spcPts val="0"/>
              </a:spcBef>
              <a:spcAft>
                <a:spcPts val="300"/>
              </a:spcAft>
              <a:buClrTx/>
              <a:buSzTx/>
              <a:buFontTx/>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Arial"/>
            </a:endParaRPr>
          </a:p>
          <a:p>
            <a:pPr marL="457200" marR="0" lvl="2" indent="-285750" algn="l" defTabSz="914400" rtl="0" eaLnBrk="1" fontAlgn="auto" latinLnBrk="0" hangingPunct="1">
              <a:lnSpc>
                <a:spcPct val="100000"/>
              </a:lnSpc>
              <a:spcBef>
                <a:spcPts val="0"/>
              </a:spcBef>
              <a:spcAft>
                <a:spcPts val="300"/>
              </a:spcAft>
              <a:buClrTx/>
              <a:buSzTx/>
              <a:buFontTx/>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Directed a core universal knowledge statement regarding Zero Trust be added to all DCWF work roles.</a:t>
            </a:r>
          </a:p>
          <a:p>
            <a:pPr marL="285750" marR="0" lvl="1"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endParaRPr kumimoji="0" lang="en-US" sz="1400" b="1" i="0" u="none" strike="noStrike" kern="1200" cap="none" spc="0" normalizeH="0" baseline="0" noProof="0">
              <a:ln>
                <a:noFill/>
              </a:ln>
              <a:solidFill>
                <a:prstClr val="black"/>
              </a:solidFill>
              <a:effectLst/>
              <a:uLnTx/>
              <a:uFillTx/>
              <a:latin typeface="Arial Black" panose="020B0604020202020204" pitchFamily="34" charset="0"/>
              <a:ea typeface="Calibri"/>
              <a:cs typeface="+mn-cs"/>
            </a:endParaRPr>
          </a:p>
        </p:txBody>
      </p:sp>
      <p:cxnSp>
        <p:nvCxnSpPr>
          <p:cNvPr id="16" name="Straight Connector 15">
            <a:extLst>
              <a:ext uri="{FF2B5EF4-FFF2-40B4-BE49-F238E27FC236}">
                <a16:creationId xmlns:a16="http://schemas.microsoft.com/office/drawing/2014/main" id="{44915D51-2411-36F9-E8AD-272A6DBDE3B0}"/>
              </a:ext>
            </a:extLst>
          </p:cNvPr>
          <p:cNvCxnSpPr/>
          <p:nvPr/>
        </p:nvCxnSpPr>
        <p:spPr>
          <a:xfrm>
            <a:off x="5327299" y="1716616"/>
            <a:ext cx="21166" cy="352289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sign&#10;&#10;AI-generated content may be incorrect.">
            <a:extLst>
              <a:ext uri="{FF2B5EF4-FFF2-40B4-BE49-F238E27FC236}">
                <a16:creationId xmlns:a16="http://schemas.microsoft.com/office/drawing/2014/main" id="{3BAAF775-8AF8-1A6C-96A4-8BE93DD13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815" y="5394670"/>
            <a:ext cx="940239" cy="940560"/>
          </a:xfrm>
          <a:prstGeom prst="rect">
            <a:avLst/>
          </a:prstGeom>
        </p:spPr>
      </p:pic>
    </p:spTree>
    <p:extLst>
      <p:ext uri="{BB962C8B-B14F-4D97-AF65-F5344CB8AC3E}">
        <p14:creationId xmlns:p14="http://schemas.microsoft.com/office/powerpoint/2010/main" val="378962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4A516-77C5-D7D8-09E8-74A81E0411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A7356CBA-0839-2DA0-3BF5-9E18B34AACCE}"/>
              </a:ext>
            </a:extLst>
          </p:cNvPr>
          <p:cNvSpPr>
            <a:spLocks noGrp="1"/>
          </p:cNvSpPr>
          <p:nvPr>
            <p:ph type="title"/>
          </p:nvPr>
        </p:nvSpPr>
        <p:spPr/>
        <p:txBody>
          <a:bodyPr>
            <a:normAutofit/>
          </a:bodyPr>
          <a:lstStyle/>
          <a:p>
            <a:r>
              <a:rPr lang="en-US" dirty="0">
                <a:solidFill>
                  <a:prstClr val="white"/>
                </a:solidFill>
              </a:rPr>
              <a:t>DoD 8140 Townhall</a:t>
            </a:r>
            <a:br>
              <a:rPr lang="en-US" b="1" dirty="0">
                <a:solidFill>
                  <a:prstClr val="white"/>
                </a:solidFill>
              </a:rPr>
            </a:br>
            <a:r>
              <a:rPr lang="en-US" sz="2400" i="1" dirty="0">
                <a:solidFill>
                  <a:prstClr val="white"/>
                </a:solidFill>
              </a:rPr>
              <a:t>Agenda &amp; Opening Remarks</a:t>
            </a:r>
            <a:endParaRPr lang="en-US" sz="2400" i="1" dirty="0"/>
          </a:p>
        </p:txBody>
      </p:sp>
      <p:sp>
        <p:nvSpPr>
          <p:cNvPr id="7" name="Content Placeholder 2">
            <a:extLst>
              <a:ext uri="{FF2B5EF4-FFF2-40B4-BE49-F238E27FC236}">
                <a16:creationId xmlns:a16="http://schemas.microsoft.com/office/drawing/2014/main" id="{A11AF8D1-E4D9-0B5F-D89B-792117324A06}"/>
              </a:ext>
            </a:extLst>
          </p:cNvPr>
          <p:cNvSpPr txBox="1">
            <a:spLocks/>
          </p:cNvSpPr>
          <p:nvPr/>
        </p:nvSpPr>
        <p:spPr>
          <a:xfrm>
            <a:off x="4699877" y="2036618"/>
            <a:ext cx="6921137" cy="3802836"/>
          </a:xfrm>
          <a:prstGeom prst="roundRect">
            <a:avLst>
              <a:gd name="adj" fmla="val 13091"/>
            </a:avLst>
          </a:prstGeom>
          <a:solidFill>
            <a:srgbClr val="0F2128"/>
          </a:solidFill>
          <a:ln w="57150" cap="flat" cmpd="sng" algn="ctr">
            <a:solidFill>
              <a:srgbClr val="1F6B8C"/>
            </a:solidFill>
            <a:prstDash val="solid"/>
            <a:miter lim="800000"/>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6576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Tx/>
              <a:buSzPct val="115000"/>
              <a:buFont typeface="Arial" panose="020B0604020202020204" pitchFamily="34" charset="0"/>
              <a:buBlip>
                <a:blip r:embed="rId2"/>
              </a:buBlip>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DCWF &amp; DoD 8140 Update</a:t>
            </a:r>
          </a:p>
          <a:p>
            <a:pPr marL="228600" marR="0" lvl="0" indent="-228600" algn="l" defTabSz="914400" rtl="0" eaLnBrk="1" fontAlgn="auto" latinLnBrk="0" hangingPunct="1">
              <a:lnSpc>
                <a:spcPct val="100000"/>
              </a:lnSpc>
              <a:spcBef>
                <a:spcPts val="0"/>
              </a:spcBef>
              <a:spcAft>
                <a:spcPts val="1800"/>
              </a:spcAft>
              <a:buClrTx/>
              <a:buSzPct val="115000"/>
              <a:buFont typeface="Arial" panose="020B0604020202020204" pitchFamily="34" charset="0"/>
              <a:buBlip>
                <a:blip r:embed="rId2"/>
              </a:buBlip>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 Workforce Data &amp; Analytics Update</a:t>
            </a:r>
          </a:p>
          <a:p>
            <a:pPr marL="228600" marR="0" lvl="0" indent="-228600" algn="l" defTabSz="914400" rtl="0" eaLnBrk="1" fontAlgn="auto" latinLnBrk="0" hangingPunct="1">
              <a:lnSpc>
                <a:spcPct val="100000"/>
              </a:lnSpc>
              <a:spcBef>
                <a:spcPts val="0"/>
              </a:spcBef>
              <a:spcAft>
                <a:spcPts val="1800"/>
              </a:spcAft>
              <a:buClrTx/>
              <a:buSzPct val="115000"/>
              <a:buFont typeface="Arial" panose="020B0604020202020204" pitchFamily="34" charset="0"/>
              <a:buBlip>
                <a:blip r:embed="rId2"/>
              </a:buBlip>
              <a:tabLst/>
              <a:defRPr/>
            </a:pPr>
            <a:r>
              <a:rPr lang="en-US" sz="2000" dirty="0">
                <a:solidFill>
                  <a:prstClr val="white"/>
                </a:solidFill>
                <a:latin typeface="Arial" panose="020B0604020202020204" pitchFamily="34" charset="0"/>
                <a:cs typeface="Arial" panose="020B0604020202020204" pitchFamily="34" charset="0"/>
              </a:rPr>
              <a:t>Cyber Workforce Governance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p>
          <a:p>
            <a:pPr marL="228600" marR="0" lvl="0" indent="-228600" algn="l" defTabSz="914400" rtl="0" eaLnBrk="1" fontAlgn="auto" latinLnBrk="0" hangingPunct="1">
              <a:lnSpc>
                <a:spcPct val="100000"/>
              </a:lnSpc>
              <a:spcBef>
                <a:spcPts val="0"/>
              </a:spcBef>
              <a:spcAft>
                <a:spcPts val="1800"/>
              </a:spcAft>
              <a:buClrTx/>
              <a:buSzPct val="115000"/>
              <a:buFont typeface="Arial" panose="020B0604020202020204" pitchFamily="34" charset="0"/>
              <a:buBlip>
                <a:blip r:embed="rId2"/>
              </a:buBlip>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Closing Administrative Announcements</a:t>
            </a:r>
          </a:p>
          <a:p>
            <a:pPr marL="228600" marR="0" lvl="0" indent="-228600" algn="l" defTabSz="914400" rtl="0" eaLnBrk="1" fontAlgn="auto" latinLnBrk="0" hangingPunct="1">
              <a:lnSpc>
                <a:spcPct val="100000"/>
              </a:lnSpc>
              <a:spcBef>
                <a:spcPts val="0"/>
              </a:spcBef>
              <a:spcAft>
                <a:spcPts val="1800"/>
              </a:spcAft>
              <a:buClrTx/>
              <a:buSzPct val="115000"/>
              <a:buFont typeface="Arial" panose="020B0604020202020204" pitchFamily="34" charset="0"/>
              <a:buBlip>
                <a:blip r:embed="rId2"/>
              </a:buBlip>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DoW</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Component Open Forum</a:t>
            </a:r>
          </a:p>
        </p:txBody>
      </p:sp>
      <p:grpSp>
        <p:nvGrpSpPr>
          <p:cNvPr id="11" name="Group 10">
            <a:extLst>
              <a:ext uri="{FF2B5EF4-FFF2-40B4-BE49-F238E27FC236}">
                <a16:creationId xmlns:a16="http://schemas.microsoft.com/office/drawing/2014/main" id="{8590BFF9-159A-3804-B85A-D9764607ECB0}"/>
              </a:ext>
            </a:extLst>
          </p:cNvPr>
          <p:cNvGrpSpPr/>
          <p:nvPr/>
        </p:nvGrpSpPr>
        <p:grpSpPr>
          <a:xfrm>
            <a:off x="570987" y="2175469"/>
            <a:ext cx="3525606" cy="3525134"/>
            <a:chOff x="838224" y="2219194"/>
            <a:chExt cx="3525606" cy="3525134"/>
          </a:xfrm>
        </p:grpSpPr>
        <p:cxnSp>
          <p:nvCxnSpPr>
            <p:cNvPr id="6" name="Straight Connector 5">
              <a:extLst>
                <a:ext uri="{FF2B5EF4-FFF2-40B4-BE49-F238E27FC236}">
                  <a16:creationId xmlns:a16="http://schemas.microsoft.com/office/drawing/2014/main" id="{E8ED0F5D-7B78-955D-B957-4AA1877226D0}"/>
                </a:ext>
              </a:extLst>
            </p:cNvPr>
            <p:cNvCxnSpPr>
              <a:cxnSpLocks/>
            </p:cNvCxnSpPr>
            <p:nvPr/>
          </p:nvCxnSpPr>
          <p:spPr>
            <a:xfrm flipH="1">
              <a:off x="1970125" y="3873929"/>
              <a:ext cx="1710907" cy="1097570"/>
            </a:xfrm>
            <a:prstGeom prst="line">
              <a:avLst/>
            </a:prstGeom>
            <a:ln w="38100">
              <a:solidFill>
                <a:srgbClr val="104D8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250A53A-3205-1CD6-73B7-640E5A4C121F}"/>
                </a:ext>
              </a:extLst>
            </p:cNvPr>
            <p:cNvCxnSpPr>
              <a:cxnSpLocks/>
            </p:cNvCxnSpPr>
            <p:nvPr/>
          </p:nvCxnSpPr>
          <p:spPr>
            <a:xfrm>
              <a:off x="1590260" y="2774251"/>
              <a:ext cx="219240" cy="2579079"/>
            </a:xfrm>
            <a:prstGeom prst="line">
              <a:avLst/>
            </a:prstGeom>
            <a:ln w="38100">
              <a:solidFill>
                <a:srgbClr val="104D81"/>
              </a:solidFill>
            </a:ln>
          </p:spPr>
          <p:style>
            <a:lnRef idx="1">
              <a:schemeClr val="accent1"/>
            </a:lnRef>
            <a:fillRef idx="0">
              <a:schemeClr val="accent1"/>
            </a:fillRef>
            <a:effectRef idx="0">
              <a:schemeClr val="accent1"/>
            </a:effectRef>
            <a:fontRef idx="minor">
              <a:schemeClr val="tx1"/>
            </a:fontRef>
          </p:style>
        </p:cxnSp>
        <p:pic>
          <p:nvPicPr>
            <p:cNvPr id="8" name="Picture 7" descr="A circular logo with text and a shield&#10;&#10;Description automatically generated">
              <a:extLst>
                <a:ext uri="{FF2B5EF4-FFF2-40B4-BE49-F238E27FC236}">
                  <a16:creationId xmlns:a16="http://schemas.microsoft.com/office/drawing/2014/main" id="{08F647F2-222B-5C8A-02DE-F9D19472F221}"/>
                </a:ext>
              </a:extLst>
            </p:cNvPr>
            <p:cNvPicPr>
              <a:picLocks noChangeAspect="1"/>
            </p:cNvPicPr>
            <p:nvPr/>
          </p:nvPicPr>
          <p:blipFill>
            <a:blip r:embed="rId3"/>
            <a:stretch>
              <a:fillRect/>
            </a:stretch>
          </p:blipFill>
          <p:spPr>
            <a:xfrm>
              <a:off x="893318" y="4063791"/>
              <a:ext cx="1680537" cy="1680537"/>
            </a:xfrm>
            <a:prstGeom prst="rect">
              <a:avLst/>
            </a:prstGeom>
            <a:effectLst>
              <a:outerShdw blurRad="80620" dist="125700" dir="5400000" sx="98855" sy="98855" algn="t" rotWithShape="0">
                <a:prstClr val="black">
                  <a:alpha val="40000"/>
                </a:prstClr>
              </a:outerShdw>
            </a:effectLst>
          </p:spPr>
        </p:pic>
        <p:cxnSp>
          <p:nvCxnSpPr>
            <p:cNvPr id="13" name="Straight Connector 12">
              <a:extLst>
                <a:ext uri="{FF2B5EF4-FFF2-40B4-BE49-F238E27FC236}">
                  <a16:creationId xmlns:a16="http://schemas.microsoft.com/office/drawing/2014/main" id="{69F4080D-4922-D521-C5D9-106DB1EC56FF}"/>
                </a:ext>
              </a:extLst>
            </p:cNvPr>
            <p:cNvCxnSpPr>
              <a:cxnSpLocks/>
            </p:cNvCxnSpPr>
            <p:nvPr/>
          </p:nvCxnSpPr>
          <p:spPr>
            <a:xfrm flipH="1" flipV="1">
              <a:off x="1674481" y="3098018"/>
              <a:ext cx="1503104" cy="601052"/>
            </a:xfrm>
            <a:prstGeom prst="line">
              <a:avLst/>
            </a:prstGeom>
            <a:ln w="38100">
              <a:solidFill>
                <a:srgbClr val="104D8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chart&#10;&#10;Description automatically generated">
              <a:extLst>
                <a:ext uri="{FF2B5EF4-FFF2-40B4-BE49-F238E27FC236}">
                  <a16:creationId xmlns:a16="http://schemas.microsoft.com/office/drawing/2014/main" id="{49A530F4-A8CB-E24C-ADB6-6253A3317799}"/>
                </a:ext>
              </a:extLst>
            </p:cNvPr>
            <p:cNvPicPr>
              <a:picLocks noChangeAspect="1"/>
            </p:cNvPicPr>
            <p:nvPr/>
          </p:nvPicPr>
          <p:blipFill>
            <a:blip r:embed="rId4"/>
            <a:stretch>
              <a:fillRect/>
            </a:stretch>
          </p:blipFill>
          <p:spPr>
            <a:xfrm>
              <a:off x="838224" y="2219194"/>
              <a:ext cx="1626194" cy="1626194"/>
            </a:xfrm>
            <a:prstGeom prst="rect">
              <a:avLst/>
            </a:prstGeom>
            <a:effectLst>
              <a:outerShdw blurRad="80620" dist="125700" dir="5400000" sx="98855" sy="98855" algn="t" rotWithShape="0">
                <a:prstClr val="black">
                  <a:alpha val="40000"/>
                </a:prstClr>
              </a:outerShdw>
            </a:effectLst>
          </p:spPr>
        </p:pic>
        <p:pic>
          <p:nvPicPr>
            <p:cNvPr id="9" name="Picture 8" descr="A circular logo with a circular design&#10;&#10;Description automatically generated">
              <a:extLst>
                <a:ext uri="{FF2B5EF4-FFF2-40B4-BE49-F238E27FC236}">
                  <a16:creationId xmlns:a16="http://schemas.microsoft.com/office/drawing/2014/main" id="{BC091CB2-1523-6BF0-5456-607C4EDD8F47}"/>
                </a:ext>
              </a:extLst>
            </p:cNvPr>
            <p:cNvPicPr>
              <a:picLocks noChangeAspect="1"/>
            </p:cNvPicPr>
            <p:nvPr/>
          </p:nvPicPr>
          <p:blipFill>
            <a:blip r:embed="rId5"/>
            <a:stretch>
              <a:fillRect/>
            </a:stretch>
          </p:blipFill>
          <p:spPr>
            <a:xfrm>
              <a:off x="2683292" y="3100566"/>
              <a:ext cx="1680538" cy="1680538"/>
            </a:xfrm>
            <a:prstGeom prst="rect">
              <a:avLst/>
            </a:prstGeom>
            <a:effectLst>
              <a:outerShdw blurRad="80620" dist="125700" dir="5400000" sx="98855" sy="98855" algn="t" rotWithShape="0">
                <a:prstClr val="black">
                  <a:alpha val="40000"/>
                </a:prstClr>
              </a:outerShdw>
            </a:effectLst>
          </p:spPr>
        </p:pic>
      </p:grpSp>
    </p:spTree>
    <p:extLst>
      <p:ext uri="{BB962C8B-B14F-4D97-AF65-F5344CB8AC3E}">
        <p14:creationId xmlns:p14="http://schemas.microsoft.com/office/powerpoint/2010/main" val="3269434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FA6ED-5692-B42D-9B3D-4FC230D2C306}"/>
            </a:ext>
          </a:extLst>
        </p:cNvPr>
        <p:cNvGrpSpPr/>
        <p:nvPr/>
      </p:nvGrpSpPr>
      <p:grpSpPr>
        <a:xfrm>
          <a:off x="0" y="0"/>
          <a:ext cx="0" cy="0"/>
          <a:chOff x="0" y="0"/>
          <a:chExt cx="0" cy="0"/>
        </a:xfrm>
      </p:grpSpPr>
      <p:sp>
        <p:nvSpPr>
          <p:cNvPr id="11" name="Rounded Rectangle 10">
            <a:extLst>
              <a:ext uri="{FF2B5EF4-FFF2-40B4-BE49-F238E27FC236}">
                <a16:creationId xmlns:a16="http://schemas.microsoft.com/office/drawing/2014/main" id="{2E492A6F-1D9C-61A5-718D-80B6C5725F19}"/>
              </a:ext>
            </a:extLst>
          </p:cNvPr>
          <p:cNvSpPr/>
          <p:nvPr/>
        </p:nvSpPr>
        <p:spPr>
          <a:xfrm>
            <a:off x="99891" y="1676504"/>
            <a:ext cx="8248581" cy="4980328"/>
          </a:xfrm>
          <a:prstGeom prst="roundRect">
            <a:avLst>
              <a:gd name="adj" fmla="val 5427"/>
            </a:avLst>
          </a:prstGeom>
          <a:solidFill>
            <a:srgbClr val="002774"/>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2722CA82-BA83-01F7-2859-4CA6E88F91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03DF8-EEEC-44F9-9340-B88C69386107}" type="slidenum">
              <a:rPr kumimoji="0" lang="en-US" sz="11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B2205676-D596-3BC6-80C8-F6674EF5A106}"/>
              </a:ext>
            </a:extLst>
          </p:cNvPr>
          <p:cNvSpPr>
            <a:spLocks noGrp="1"/>
          </p:cNvSpPr>
          <p:nvPr>
            <p:ph type="title"/>
          </p:nvPr>
        </p:nvSpPr>
        <p:spPr/>
        <p:txBody>
          <a:bodyPr/>
          <a:lstStyle/>
          <a:p>
            <a:r>
              <a:rPr lang="en-US"/>
              <a:t> Cyber Workforce Advisory Group (CWAG) </a:t>
            </a:r>
          </a:p>
        </p:txBody>
      </p:sp>
      <p:sp>
        <p:nvSpPr>
          <p:cNvPr id="10" name="TextBox 9">
            <a:extLst>
              <a:ext uri="{FF2B5EF4-FFF2-40B4-BE49-F238E27FC236}">
                <a16:creationId xmlns:a16="http://schemas.microsoft.com/office/drawing/2014/main" id="{223BFC47-5489-942A-9901-FE8FAE04A968}"/>
              </a:ext>
            </a:extLst>
          </p:cNvPr>
          <p:cNvSpPr txBox="1"/>
          <p:nvPr/>
        </p:nvSpPr>
        <p:spPr>
          <a:xfrm>
            <a:off x="648443" y="1399505"/>
            <a:ext cx="106255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nvGrpSpPr>
          <p:cNvPr id="4" name="Group 3">
            <a:extLst>
              <a:ext uri="{FF2B5EF4-FFF2-40B4-BE49-F238E27FC236}">
                <a16:creationId xmlns:a16="http://schemas.microsoft.com/office/drawing/2014/main" id="{95B7EAB9-B78A-9446-58E7-98A8B7D3BDCC}"/>
              </a:ext>
            </a:extLst>
          </p:cNvPr>
          <p:cNvGrpSpPr/>
          <p:nvPr/>
        </p:nvGrpSpPr>
        <p:grpSpPr>
          <a:xfrm>
            <a:off x="3423366" y="1731795"/>
            <a:ext cx="4815508" cy="4861248"/>
            <a:chOff x="448052" y="2501324"/>
            <a:chExt cx="6328276" cy="3680834"/>
          </a:xfrm>
        </p:grpSpPr>
        <p:sp>
          <p:nvSpPr>
            <p:cNvPr id="22" name="Rounded Rectangle 19">
              <a:extLst>
                <a:ext uri="{FF2B5EF4-FFF2-40B4-BE49-F238E27FC236}">
                  <a16:creationId xmlns:a16="http://schemas.microsoft.com/office/drawing/2014/main" id="{9C135910-8F95-0458-C5CC-AD57F2F412AB}"/>
                </a:ext>
                <a:ext uri="{C183D7F6-B498-43B3-948B-1728B52AA6E4}">
                  <adec:decorative xmlns:adec="http://schemas.microsoft.com/office/drawing/2017/decorative" val="1"/>
                </a:ext>
              </a:extLst>
            </p:cNvPr>
            <p:cNvSpPr/>
            <p:nvPr/>
          </p:nvSpPr>
          <p:spPr>
            <a:xfrm>
              <a:off x="448053" y="2501324"/>
              <a:ext cx="6285678" cy="1208609"/>
            </a:xfrm>
            <a:prstGeom prst="roundRect">
              <a:avLst/>
            </a:prstGeom>
            <a:solidFill>
              <a:schemeClr val="bg1">
                <a:lumMod val="95000"/>
              </a:schemeClr>
            </a:solidFill>
            <a:ln w="31750">
              <a:solidFill>
                <a:schemeClr val="accent5">
                  <a:lumMod val="5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Purpose: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Coordinate cross-departmental efforts and provide foundational analytic support to the Cyber Workforce Management Board (CWMB).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Membership: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Action Officer (AO)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Periodicity: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 hoc (based on mission requirements).</a:t>
              </a:r>
            </a:p>
          </p:txBody>
        </p:sp>
        <p:sp>
          <p:nvSpPr>
            <p:cNvPr id="18" name="Rounded Rectangle 26">
              <a:extLst>
                <a:ext uri="{FF2B5EF4-FFF2-40B4-BE49-F238E27FC236}">
                  <a16:creationId xmlns:a16="http://schemas.microsoft.com/office/drawing/2014/main" id="{48FE2682-B8B1-D0F7-2865-8E1063C933DA}"/>
                </a:ext>
                <a:ext uri="{C183D7F6-B498-43B3-948B-1728B52AA6E4}">
                  <adec:decorative xmlns:adec="http://schemas.microsoft.com/office/drawing/2017/decorative" val="1"/>
                </a:ext>
              </a:extLst>
            </p:cNvPr>
            <p:cNvSpPr/>
            <p:nvPr/>
          </p:nvSpPr>
          <p:spPr>
            <a:xfrm>
              <a:off x="490650" y="4734372"/>
              <a:ext cx="6285678" cy="1447786"/>
            </a:xfrm>
            <a:prstGeom prst="roundRect">
              <a:avLst/>
            </a:prstGeom>
            <a:solidFill>
              <a:schemeClr val="bg1">
                <a:lumMod val="95000"/>
              </a:schemeClr>
            </a:solidFill>
            <a:ln w="31750">
              <a:solidFill>
                <a:schemeClr val="accent5">
                  <a:lumMod val="5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Reduction of Annual Cyber Awareness Training Requirements (Effective 14 Apr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Military Personnel: </a:t>
              </a: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 3 years (after initial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Civilians &amp; Contractors: </a:t>
              </a: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Annually (No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ounded Rectangle 25">
              <a:extLst>
                <a:ext uri="{FF2B5EF4-FFF2-40B4-BE49-F238E27FC236}">
                  <a16:creationId xmlns:a16="http://schemas.microsoft.com/office/drawing/2014/main" id="{867B1317-C385-8005-9083-54E13EE43A8F}"/>
                </a:ext>
                <a:ext uri="{C183D7F6-B498-43B3-948B-1728B52AA6E4}">
                  <adec:decorative xmlns:adec="http://schemas.microsoft.com/office/drawing/2017/decorative" val="1"/>
                </a:ext>
              </a:extLst>
            </p:cNvPr>
            <p:cNvSpPr/>
            <p:nvPr/>
          </p:nvSpPr>
          <p:spPr>
            <a:xfrm>
              <a:off x="448052" y="3786412"/>
              <a:ext cx="6285681" cy="947961"/>
            </a:xfrm>
            <a:prstGeom prst="roundRect">
              <a:avLst/>
            </a:prstGeom>
            <a:solidFill>
              <a:schemeClr val="bg1">
                <a:lumMod val="95000"/>
              </a:schemeClr>
            </a:solidFill>
            <a:ln w="31750">
              <a:solidFill>
                <a:schemeClr val="accent5">
                  <a:lumMod val="5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August 2026: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Solicit proposed content changes to Cyber Awareness Challenge (CAC)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September 2026: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Vote on final CAC content changes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Co-Facilitators: </a:t>
              </a:r>
              <a:r>
                <a:rPr kumimoji="0" lang="en-US" sz="11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DoW</a:t>
              </a: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CIO CS and DISA</a:t>
              </a:r>
            </a:p>
          </p:txBody>
        </p:sp>
      </p:grpSp>
      <p:grpSp>
        <p:nvGrpSpPr>
          <p:cNvPr id="24" name="Group 23">
            <a:extLst>
              <a:ext uri="{FF2B5EF4-FFF2-40B4-BE49-F238E27FC236}">
                <a16:creationId xmlns:a16="http://schemas.microsoft.com/office/drawing/2014/main" id="{56AB2E9F-96C1-00EC-988C-3EE81A2958AF}"/>
              </a:ext>
            </a:extLst>
          </p:cNvPr>
          <p:cNvGrpSpPr/>
          <p:nvPr/>
        </p:nvGrpSpPr>
        <p:grpSpPr>
          <a:xfrm>
            <a:off x="223523" y="1716895"/>
            <a:ext cx="3099950" cy="4876141"/>
            <a:chOff x="399550" y="2192634"/>
            <a:chExt cx="6334181" cy="3548035"/>
          </a:xfrm>
        </p:grpSpPr>
        <p:sp>
          <p:nvSpPr>
            <p:cNvPr id="25" name="Rounded Rectangle 19">
              <a:extLst>
                <a:ext uri="{FF2B5EF4-FFF2-40B4-BE49-F238E27FC236}">
                  <a16:creationId xmlns:a16="http://schemas.microsoft.com/office/drawing/2014/main" id="{18C8F4A7-2072-32E1-4B5E-453A75909CBA}"/>
                </a:ext>
                <a:ext uri="{C183D7F6-B498-43B3-948B-1728B52AA6E4}">
                  <adec:decorative xmlns:adec="http://schemas.microsoft.com/office/drawing/2017/decorative" val="1"/>
                </a:ext>
              </a:extLst>
            </p:cNvPr>
            <p:cNvSpPr/>
            <p:nvPr/>
          </p:nvSpPr>
          <p:spPr>
            <a:xfrm>
              <a:off x="399550" y="2192634"/>
              <a:ext cx="6285679" cy="1194538"/>
            </a:xfrm>
            <a:prstGeom prst="roundRect">
              <a:avLst/>
            </a:prstGeom>
            <a:solidFill>
              <a:schemeClr val="bg1">
                <a:lumMod val="95000"/>
              </a:schemeClr>
            </a:solidFill>
            <a:ln w="31750">
              <a:solidFill>
                <a:schemeClr val="accent5">
                  <a:lumMod val="5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CWAG Purpose &amp; Membership</a:t>
              </a:r>
            </a:p>
          </p:txBody>
        </p:sp>
        <p:sp>
          <p:nvSpPr>
            <p:cNvPr id="34" name="Rounded Rectangle 26">
              <a:extLst>
                <a:ext uri="{FF2B5EF4-FFF2-40B4-BE49-F238E27FC236}">
                  <a16:creationId xmlns:a16="http://schemas.microsoft.com/office/drawing/2014/main" id="{108B11FB-D00E-D57D-FFF1-EED22A0B4BDB}"/>
                </a:ext>
                <a:ext uri="{C183D7F6-B498-43B3-948B-1728B52AA6E4}">
                  <adec:decorative xmlns:adec="http://schemas.microsoft.com/office/drawing/2017/decorative" val="1"/>
                </a:ext>
              </a:extLst>
            </p:cNvPr>
            <p:cNvSpPr/>
            <p:nvPr/>
          </p:nvSpPr>
          <p:spPr>
            <a:xfrm>
              <a:off x="432666" y="4361671"/>
              <a:ext cx="6285679" cy="1378998"/>
            </a:xfrm>
            <a:prstGeom prst="roundRect">
              <a:avLst/>
            </a:prstGeom>
            <a:solidFill>
              <a:schemeClr val="bg1">
                <a:lumMod val="95000"/>
              </a:schemeClr>
            </a:solidFill>
            <a:ln w="31750">
              <a:solidFill>
                <a:schemeClr val="accent5">
                  <a:lumMod val="5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Policy Update</a:t>
              </a:r>
            </a:p>
          </p:txBody>
        </p:sp>
        <p:sp>
          <p:nvSpPr>
            <p:cNvPr id="30" name="Rounded Rectangle 25">
              <a:extLst>
                <a:ext uri="{FF2B5EF4-FFF2-40B4-BE49-F238E27FC236}">
                  <a16:creationId xmlns:a16="http://schemas.microsoft.com/office/drawing/2014/main" id="{61668C07-8398-AF4A-F119-808160D5F617}"/>
                </a:ext>
                <a:ext uri="{C183D7F6-B498-43B3-948B-1728B52AA6E4}">
                  <adec:decorative xmlns:adec="http://schemas.microsoft.com/office/drawing/2017/decorative" val="1"/>
                </a:ext>
              </a:extLst>
            </p:cNvPr>
            <p:cNvSpPr/>
            <p:nvPr/>
          </p:nvSpPr>
          <p:spPr>
            <a:xfrm>
              <a:off x="448052" y="3438416"/>
              <a:ext cx="6285679" cy="890792"/>
            </a:xfrm>
            <a:prstGeom prst="roundRect">
              <a:avLst/>
            </a:prstGeom>
            <a:solidFill>
              <a:schemeClr val="bg1">
                <a:lumMod val="95000"/>
              </a:schemeClr>
            </a:solidFill>
            <a:ln w="31750">
              <a:solidFill>
                <a:schemeClr val="accent5">
                  <a:lumMod val="5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Future Meetings</a:t>
              </a:r>
            </a:p>
          </p:txBody>
        </p:sp>
      </p:grpSp>
      <p:pic>
        <p:nvPicPr>
          <p:cNvPr id="45" name="Picture 44">
            <a:extLst>
              <a:ext uri="{FF2B5EF4-FFF2-40B4-BE49-F238E27FC236}">
                <a16:creationId xmlns:a16="http://schemas.microsoft.com/office/drawing/2014/main" id="{FA786DCE-AAC1-0405-4BD8-906F9DD9023D}"/>
              </a:ext>
            </a:extLst>
          </p:cNvPr>
          <p:cNvPicPr>
            <a:picLocks noChangeAspect="1"/>
          </p:cNvPicPr>
          <p:nvPr/>
        </p:nvPicPr>
        <p:blipFill>
          <a:blip r:embed="rId2"/>
          <a:stretch>
            <a:fillRect/>
          </a:stretch>
        </p:blipFill>
        <p:spPr>
          <a:xfrm>
            <a:off x="8488310" y="1758566"/>
            <a:ext cx="3569211" cy="4902993"/>
          </a:xfrm>
          <a:prstGeom prst="rect">
            <a:avLst/>
          </a:prstGeom>
          <a:ln w="12700">
            <a:solidFill>
              <a:schemeClr val="tx1"/>
            </a:solidFill>
          </a:ln>
        </p:spPr>
      </p:pic>
      <p:sp>
        <p:nvSpPr>
          <p:cNvPr id="46" name="Rectangle 45">
            <a:extLst>
              <a:ext uri="{FF2B5EF4-FFF2-40B4-BE49-F238E27FC236}">
                <a16:creationId xmlns:a16="http://schemas.microsoft.com/office/drawing/2014/main" id="{91FB85AA-8D6B-4CA6-9D40-42359C42DF5C}"/>
              </a:ext>
            </a:extLst>
          </p:cNvPr>
          <p:cNvSpPr/>
          <p:nvPr/>
        </p:nvSpPr>
        <p:spPr>
          <a:xfrm>
            <a:off x="8488310" y="4779820"/>
            <a:ext cx="3569210" cy="964487"/>
          </a:xfrm>
          <a:prstGeom prst="rect">
            <a:avLst/>
          </a:prstGeom>
          <a:noFill/>
          <a:ln w="38100">
            <a:solidFill>
              <a:srgbClr val="C00000"/>
            </a:solidFill>
            <a:prstDash val="solid"/>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76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EE574-DE4B-E22F-A579-4DBC85DAC6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Rounded Rectangle 8">
            <a:extLst>
              <a:ext uri="{FF2B5EF4-FFF2-40B4-BE49-F238E27FC236}">
                <a16:creationId xmlns:a16="http://schemas.microsoft.com/office/drawing/2014/main" id="{5D4ECB20-EED5-F3B8-9444-358AF0269F4B}"/>
              </a:ext>
              <a:ext uri="{C183D7F6-B498-43B3-948B-1728B52AA6E4}">
                <adec:decorative xmlns:adec="http://schemas.microsoft.com/office/drawing/2017/decorative" val="1"/>
              </a:ext>
            </a:extLst>
          </p:cNvPr>
          <p:cNvSpPr/>
          <p:nvPr/>
        </p:nvSpPr>
        <p:spPr>
          <a:xfrm flipH="1">
            <a:off x="1947584" y="1860762"/>
            <a:ext cx="8296832" cy="2138084"/>
          </a:xfrm>
          <a:prstGeom prst="roundRect">
            <a:avLst/>
          </a:prstGeom>
          <a:solidFill>
            <a:srgbClr val="243C8C"/>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1920240" rIns="91440" bIns="91440" rtlCol="0" anchor="ctr"/>
          <a:lstStyle/>
          <a:p>
            <a:pPr marL="0" marR="0" lvl="0" indent="0" algn="ctr"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pic>
        <p:nvPicPr>
          <p:cNvPr id="7" name="Picture 6" descr="Graphical user interface, text&#10;&#10;AI-generated content may be incorrect.">
            <a:extLst>
              <a:ext uri="{FF2B5EF4-FFF2-40B4-BE49-F238E27FC236}">
                <a16:creationId xmlns:a16="http://schemas.microsoft.com/office/drawing/2014/main" id="{8DEB6DAF-0BC5-B7E2-502B-4514B3660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123" y="2168590"/>
            <a:ext cx="6295755" cy="1522428"/>
          </a:xfrm>
          <a:prstGeom prst="rect">
            <a:avLst/>
          </a:prstGeom>
          <a:ln w="38100" cap="sq">
            <a:solidFill>
              <a:schemeClr val="bg1"/>
            </a:solidFill>
            <a:prstDash val="solid"/>
            <a:miter lim="800000"/>
          </a:ln>
          <a:effectLst>
            <a:outerShdw blurRad="139700" dist="127000" dir="2700000" algn="tl" rotWithShape="0">
              <a:srgbClr val="000000">
                <a:alpha val="43000"/>
              </a:srgbClr>
            </a:outerShdw>
          </a:effectLst>
        </p:spPr>
      </p:pic>
      <p:sp>
        <p:nvSpPr>
          <p:cNvPr id="8" name="Content Placeholder 2">
            <a:extLst>
              <a:ext uri="{FF2B5EF4-FFF2-40B4-BE49-F238E27FC236}">
                <a16:creationId xmlns:a16="http://schemas.microsoft.com/office/drawing/2014/main" id="{1694E7E2-ED9A-17D1-41D1-0FDCBBA158AC}"/>
              </a:ext>
            </a:extLst>
          </p:cNvPr>
          <p:cNvSpPr txBox="1">
            <a:spLocks/>
          </p:cNvSpPr>
          <p:nvPr/>
        </p:nvSpPr>
        <p:spPr>
          <a:xfrm>
            <a:off x="372305" y="4488422"/>
            <a:ext cx="4657339" cy="1325562"/>
          </a:xfrm>
          <a:prstGeom prst="roundRect">
            <a:avLst/>
          </a:prstGeom>
          <a:solidFill>
            <a:schemeClr val="bg1">
              <a:lumMod val="95000"/>
            </a:schemeClr>
          </a:solidFill>
          <a:ln w="31750" cap="flat" cmpd="sng" algn="ctr">
            <a:solidFill>
              <a:srgbClr val="4593B5"/>
            </a:solidFill>
            <a:prstDash val="dash"/>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4D81"/>
                </a:solidFill>
                <a:effectLst/>
                <a:uLnTx/>
                <a:uFillTx/>
                <a:latin typeface="Arial Black" panose="020B0604020202020204" pitchFamily="34" charset="0"/>
                <a:ea typeface="+mn-ea"/>
                <a:cs typeface="Arial Black" panose="020B0604020202020204" pitchFamily="34" charset="0"/>
              </a:rPr>
              <a:t>DFARS OPEN CASE #2023-D021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4D81"/>
                </a:solidFill>
                <a:effectLst/>
                <a:uLnTx/>
                <a:uFillTx/>
                <a:latin typeface="Arial Black" panose="020B0604020202020204" pitchFamily="34" charset="0"/>
                <a:ea typeface="+mn-ea"/>
                <a:cs typeface="Arial Black" panose="020B0604020202020204" pitchFamily="34" charset="0"/>
              </a:rPr>
              <a:t>CANCELED</a:t>
            </a:r>
          </a:p>
        </p:txBody>
      </p:sp>
      <p:sp>
        <p:nvSpPr>
          <p:cNvPr id="9" name="Content Placeholder 2">
            <a:extLst>
              <a:ext uri="{FF2B5EF4-FFF2-40B4-BE49-F238E27FC236}">
                <a16:creationId xmlns:a16="http://schemas.microsoft.com/office/drawing/2014/main" id="{3887006E-181A-AE2D-D34D-80F76CC2EBF4}"/>
              </a:ext>
            </a:extLst>
          </p:cNvPr>
          <p:cNvSpPr txBox="1">
            <a:spLocks/>
          </p:cNvSpPr>
          <p:nvPr/>
        </p:nvSpPr>
        <p:spPr>
          <a:xfrm>
            <a:off x="7162357" y="4488422"/>
            <a:ext cx="4657339" cy="1325562"/>
          </a:xfrm>
          <a:prstGeom prst="roundRect">
            <a:avLst/>
          </a:prstGeom>
          <a:solidFill>
            <a:schemeClr val="bg1">
              <a:lumMod val="95000"/>
            </a:schemeClr>
          </a:solidFill>
          <a:ln w="31750" cap="flat" cmpd="sng" algn="ctr">
            <a:solidFill>
              <a:srgbClr val="4593B5"/>
            </a:solidFill>
            <a:prstDash val="dash"/>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0" tIns="0" rIns="0" bIns="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4D81"/>
                </a:solidFill>
                <a:effectLst/>
                <a:uLnTx/>
                <a:uFillTx/>
                <a:latin typeface="Arial Black" panose="020B0604020202020204" pitchFamily="34" charset="0"/>
                <a:ea typeface="+mn-ea"/>
                <a:cs typeface="Arial Black" panose="020B0604020202020204" pitchFamily="34" charset="0"/>
              </a:rPr>
              <a:t>CLASS DEVIATION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04D81"/>
                </a:solidFill>
                <a:effectLst/>
                <a:uLnTx/>
                <a:uFillTx/>
                <a:latin typeface="Arial Black" panose="020B0604020202020204" pitchFamily="34" charset="0"/>
                <a:ea typeface="+mn-ea"/>
                <a:cs typeface="Arial Black" panose="020B0604020202020204" pitchFamily="34" charset="0"/>
              </a:rPr>
              <a:t>DFARS PART 239 IN EFFECT</a:t>
            </a:r>
          </a:p>
        </p:txBody>
      </p:sp>
      <p:pic>
        <p:nvPicPr>
          <p:cNvPr id="10" name="Picture 9" descr="A circular logo with text and a shield&#10;&#10;Description automatically generated">
            <a:extLst>
              <a:ext uri="{FF2B5EF4-FFF2-40B4-BE49-F238E27FC236}">
                <a16:creationId xmlns:a16="http://schemas.microsoft.com/office/drawing/2014/main" id="{0CC30948-2FF0-56EF-33F9-7B4B7CE39437}"/>
              </a:ext>
            </a:extLst>
          </p:cNvPr>
          <p:cNvPicPr>
            <a:picLocks noChangeAspect="1"/>
          </p:cNvPicPr>
          <p:nvPr/>
        </p:nvPicPr>
        <p:blipFill>
          <a:blip r:embed="rId3"/>
          <a:stretch>
            <a:fillRect/>
          </a:stretch>
        </p:blipFill>
        <p:spPr>
          <a:xfrm>
            <a:off x="5215413" y="4306674"/>
            <a:ext cx="1761174" cy="1761174"/>
          </a:xfrm>
          <a:prstGeom prst="rect">
            <a:avLst/>
          </a:prstGeom>
        </p:spPr>
      </p:pic>
      <p:sp>
        <p:nvSpPr>
          <p:cNvPr id="2" name="Title 1">
            <a:extLst>
              <a:ext uri="{FF2B5EF4-FFF2-40B4-BE49-F238E27FC236}">
                <a16:creationId xmlns:a16="http://schemas.microsoft.com/office/drawing/2014/main" id="{2C47DE99-F63D-AB14-27FC-9C7D53909C41}"/>
              </a:ext>
            </a:extLst>
          </p:cNvPr>
          <p:cNvSpPr>
            <a:spLocks noGrp="1"/>
          </p:cNvSpPr>
          <p:nvPr>
            <p:ph type="title"/>
          </p:nvPr>
        </p:nvSpPr>
        <p:spPr>
          <a:xfrm>
            <a:off x="448056" y="201168"/>
            <a:ext cx="9377869" cy="1325563"/>
          </a:xfrm>
        </p:spPr>
        <p:txBody>
          <a:bodyPr>
            <a:normAutofit/>
          </a:bodyPr>
          <a:lstStyle/>
          <a:p>
            <a:r>
              <a:rPr lang="en-US" dirty="0">
                <a:cs typeface="Arial"/>
              </a:rPr>
              <a:t>DoD 8140 Administrative Update</a:t>
            </a:r>
            <a:br>
              <a:rPr lang="en-US" sz="2600" dirty="0">
                <a:cs typeface="Arial"/>
              </a:rPr>
            </a:br>
            <a:r>
              <a:rPr lang="en-US" sz="2400" i="1" dirty="0">
                <a:cs typeface="Arial"/>
              </a:rPr>
              <a:t>Contractor Requirements</a:t>
            </a:r>
            <a:endParaRPr lang="en-US" sz="2400" dirty="0"/>
          </a:p>
        </p:txBody>
      </p:sp>
    </p:spTree>
    <p:extLst>
      <p:ext uri="{BB962C8B-B14F-4D97-AF65-F5344CB8AC3E}">
        <p14:creationId xmlns:p14="http://schemas.microsoft.com/office/powerpoint/2010/main" val="1799031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8">
            <a:extLst>
              <a:ext uri="{FF2B5EF4-FFF2-40B4-BE49-F238E27FC236}">
                <a16:creationId xmlns:a16="http://schemas.microsoft.com/office/drawing/2014/main" id="{6B1605A9-E67E-5555-7237-1229EB66B059}"/>
              </a:ext>
              <a:ext uri="{C183D7F6-B498-43B3-948B-1728B52AA6E4}">
                <adec:decorative xmlns:adec="http://schemas.microsoft.com/office/drawing/2017/decorative" val="1"/>
              </a:ext>
            </a:extLst>
          </p:cNvPr>
          <p:cNvSpPr/>
          <p:nvPr/>
        </p:nvSpPr>
        <p:spPr>
          <a:xfrm flipH="1">
            <a:off x="140025" y="2850135"/>
            <a:ext cx="11911942" cy="3415573"/>
          </a:xfrm>
          <a:prstGeom prst="roundRect">
            <a:avLst>
              <a:gd name="adj" fmla="val 9793"/>
            </a:avLst>
          </a:prstGeom>
          <a:solidFill>
            <a:schemeClr val="bg1">
              <a:lumMod val="85000"/>
            </a:schemeClr>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1920240" rIns="91440" bIns="91440" rtlCol="0" anchor="ctr"/>
          <a:lstStyle/>
          <a:p>
            <a:pPr marL="0" marR="0" lvl="0" indent="0" algn="ctr"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FA13A8CB-4734-2394-AC1A-F45F41CC2B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9FEAB44-9C72-FE2A-026F-63A4C5CF9F15}"/>
              </a:ext>
            </a:extLst>
          </p:cNvPr>
          <p:cNvSpPr>
            <a:spLocks noGrp="1"/>
          </p:cNvSpPr>
          <p:nvPr>
            <p:ph type="title"/>
          </p:nvPr>
        </p:nvSpPr>
        <p:spPr/>
        <p:txBody>
          <a:bodyPr/>
          <a:lstStyle/>
          <a:p>
            <a:r>
              <a:rPr lang="en-US" dirty="0" err="1"/>
              <a:t>DoW</a:t>
            </a:r>
            <a:r>
              <a:rPr lang="en-US" dirty="0"/>
              <a:t> CWF Summit 2.0</a:t>
            </a:r>
            <a:br>
              <a:rPr lang="en-US" dirty="0"/>
            </a:br>
            <a:r>
              <a:rPr lang="en-US" sz="2400" i="1" dirty="0"/>
              <a:t>CWF Summit 2026 Continuous Professional Development</a:t>
            </a:r>
          </a:p>
        </p:txBody>
      </p:sp>
      <p:graphicFrame>
        <p:nvGraphicFramePr>
          <p:cNvPr id="7" name="Table 6">
            <a:extLst>
              <a:ext uri="{FF2B5EF4-FFF2-40B4-BE49-F238E27FC236}">
                <a16:creationId xmlns:a16="http://schemas.microsoft.com/office/drawing/2014/main" id="{6F372889-8408-5230-E94B-164963BA3FA1}"/>
              </a:ext>
            </a:extLst>
          </p:cNvPr>
          <p:cNvGraphicFramePr>
            <a:graphicFrameLocks noGrp="1"/>
          </p:cNvGraphicFramePr>
          <p:nvPr>
            <p:extLst>
              <p:ext uri="{D42A27DB-BD31-4B8C-83A1-F6EECF244321}">
                <p14:modId xmlns:p14="http://schemas.microsoft.com/office/powerpoint/2010/main" val="2573015891"/>
              </p:ext>
            </p:extLst>
          </p:nvPr>
        </p:nvGraphicFramePr>
        <p:xfrm>
          <a:off x="332074" y="3006551"/>
          <a:ext cx="11609555" cy="3108960"/>
        </p:xfrm>
        <a:graphic>
          <a:graphicData uri="http://schemas.openxmlformats.org/drawingml/2006/table">
            <a:tbl>
              <a:tblPr firstRow="1" bandRow="1">
                <a:tableStyleId>{5940675A-B579-460E-94D1-54222C63F5DA}</a:tableStyleId>
              </a:tblPr>
              <a:tblGrid>
                <a:gridCol w="854469">
                  <a:extLst>
                    <a:ext uri="{9D8B030D-6E8A-4147-A177-3AD203B41FA5}">
                      <a16:colId xmlns:a16="http://schemas.microsoft.com/office/drawing/2014/main" val="3655022967"/>
                    </a:ext>
                  </a:extLst>
                </a:gridCol>
                <a:gridCol w="2427514">
                  <a:extLst>
                    <a:ext uri="{9D8B030D-6E8A-4147-A177-3AD203B41FA5}">
                      <a16:colId xmlns:a16="http://schemas.microsoft.com/office/drawing/2014/main" val="1530160254"/>
                    </a:ext>
                  </a:extLst>
                </a:gridCol>
                <a:gridCol w="2318657">
                  <a:extLst>
                    <a:ext uri="{9D8B030D-6E8A-4147-A177-3AD203B41FA5}">
                      <a16:colId xmlns:a16="http://schemas.microsoft.com/office/drawing/2014/main" val="2257895013"/>
                    </a:ext>
                  </a:extLst>
                </a:gridCol>
                <a:gridCol w="2318657">
                  <a:extLst>
                    <a:ext uri="{9D8B030D-6E8A-4147-A177-3AD203B41FA5}">
                      <a16:colId xmlns:a16="http://schemas.microsoft.com/office/drawing/2014/main" val="1341285455"/>
                    </a:ext>
                  </a:extLst>
                </a:gridCol>
                <a:gridCol w="3690258">
                  <a:extLst>
                    <a:ext uri="{9D8B030D-6E8A-4147-A177-3AD203B41FA5}">
                      <a16:colId xmlns:a16="http://schemas.microsoft.com/office/drawing/2014/main" val="1745582408"/>
                    </a:ext>
                  </a:extLst>
                </a:gridCol>
              </a:tblGrid>
              <a:tr h="603138">
                <a:tc>
                  <a:txBody>
                    <a:bodyPr/>
                    <a:lstStyle/>
                    <a:p>
                      <a:pPr algn="ctr"/>
                      <a:r>
                        <a:rPr lang="en-US" sz="1200" b="1" dirty="0">
                          <a:latin typeface="Arial Narrow" panose="020B0606020202030204" pitchFamily="34" charset="0"/>
                        </a:rPr>
                        <a:t>Session Date</a:t>
                      </a:r>
                    </a:p>
                  </a:txBody>
                  <a:tcPr>
                    <a:solidFill>
                      <a:schemeClr val="bg1"/>
                    </a:solidFill>
                  </a:tcPr>
                </a:tc>
                <a:tc>
                  <a:txBody>
                    <a:bodyPr/>
                    <a:lstStyle/>
                    <a:p>
                      <a:pPr algn="ctr"/>
                      <a:r>
                        <a:rPr lang="en-US" sz="1200" b="1" dirty="0">
                          <a:latin typeface="Arial Narrow" panose="020B0606020202030204" pitchFamily="34" charset="0"/>
                        </a:rPr>
                        <a:t>Session Start Time </a:t>
                      </a:r>
                    </a:p>
                    <a:p>
                      <a:pPr algn="ctr"/>
                      <a:r>
                        <a:rPr lang="en-US" sz="1200" b="1" dirty="0">
                          <a:latin typeface="Arial Narrow" panose="020B0606020202030204" pitchFamily="34" charset="0"/>
                        </a:rPr>
                        <a:t>(1 hour unless noted)</a:t>
                      </a:r>
                    </a:p>
                  </a:txBody>
                  <a:tcPr>
                    <a:solidFill>
                      <a:schemeClr val="bg1"/>
                    </a:solidFill>
                  </a:tcPr>
                </a:tc>
                <a:tc>
                  <a:txBody>
                    <a:bodyPr/>
                    <a:lstStyle/>
                    <a:p>
                      <a:pPr algn="ctr"/>
                      <a:r>
                        <a:rPr lang="en-US" sz="1200" b="1" dirty="0">
                          <a:latin typeface="Arial Narrow" panose="020B0606020202030204" pitchFamily="34" charset="0"/>
                        </a:rPr>
                        <a:t>Session Title</a:t>
                      </a:r>
                    </a:p>
                  </a:txBody>
                  <a:tcPr>
                    <a:solidFill>
                      <a:schemeClr val="bg1"/>
                    </a:solidFill>
                  </a:tcPr>
                </a:tc>
                <a:tc>
                  <a:txBody>
                    <a:bodyPr/>
                    <a:lstStyle/>
                    <a:p>
                      <a:pPr algn="ctr"/>
                      <a:r>
                        <a:rPr lang="en-US" sz="1200" b="1" dirty="0">
                          <a:latin typeface="Arial Narrow" panose="020B0606020202030204" pitchFamily="34" charset="0"/>
                        </a:rPr>
                        <a:t>Room Number</a:t>
                      </a:r>
                    </a:p>
                  </a:txBody>
                  <a:tcPr>
                    <a:solidFill>
                      <a:schemeClr val="bg1"/>
                    </a:solidFill>
                  </a:tcPr>
                </a:tc>
                <a:tc>
                  <a:txBody>
                    <a:bodyPr/>
                    <a:lstStyle/>
                    <a:p>
                      <a:pPr algn="ctr"/>
                      <a:r>
                        <a:rPr lang="en-US" sz="1200" b="1" dirty="0">
                          <a:latin typeface="Arial Narrow" panose="020B0606020202030204" pitchFamily="34" charset="0"/>
                        </a:rPr>
                        <a:t>For the purposes of this brief, each session has been given a code (A, B, C). Please align the session letter with the corresponding certification. </a:t>
                      </a:r>
                    </a:p>
                  </a:txBody>
                  <a:tcPr>
                    <a:solidFill>
                      <a:schemeClr val="bg1"/>
                    </a:solidFill>
                  </a:tcPr>
                </a:tc>
                <a:extLst>
                  <a:ext uri="{0D108BD9-81ED-4DB2-BD59-A6C34878D82A}">
                    <a16:rowId xmlns:a16="http://schemas.microsoft.com/office/drawing/2014/main" val="1483626878"/>
                  </a:ext>
                </a:extLst>
              </a:tr>
              <a:tr h="603138">
                <a:tc>
                  <a:txBody>
                    <a:bodyPr/>
                    <a:lstStyle/>
                    <a:p>
                      <a:pPr algn="ctr"/>
                      <a:r>
                        <a:rPr lang="en-US" sz="1800" dirty="0">
                          <a:latin typeface="Arial Narrow" panose="020B0606020202030204" pitchFamily="34" charset="0"/>
                        </a:rPr>
                        <a:t>3/24/26</a:t>
                      </a:r>
                    </a:p>
                  </a:txBody>
                  <a:tcPr>
                    <a:solidFill>
                      <a:schemeClr val="bg1"/>
                    </a:solidFill>
                  </a:tcPr>
                </a:tc>
                <a:tc>
                  <a:txBody>
                    <a:bodyPr/>
                    <a:lstStyle/>
                    <a:p>
                      <a:pPr algn="ctr"/>
                      <a:r>
                        <a:rPr lang="en-US" sz="1800" dirty="0">
                          <a:latin typeface="Arial Narrow" panose="020B0606020202030204" pitchFamily="34" charset="0"/>
                        </a:rPr>
                        <a:t>1:45 PM</a:t>
                      </a:r>
                    </a:p>
                    <a:p>
                      <a:pPr algn="ctr"/>
                      <a:r>
                        <a:rPr lang="en-US" sz="1800" dirty="0">
                          <a:latin typeface="Arial Narrow" panose="020B0606020202030204" pitchFamily="34" charset="0"/>
                        </a:rPr>
                        <a:t>3:00 PM</a:t>
                      </a:r>
                    </a:p>
                  </a:txBody>
                  <a:tcPr>
                    <a:solidFill>
                      <a:schemeClr val="bg1"/>
                    </a:solidFill>
                  </a:tcPr>
                </a:tc>
                <a:tc>
                  <a:txBody>
                    <a:bodyPr/>
                    <a:lstStyle/>
                    <a:p>
                      <a:r>
                        <a:rPr lang="en-US" sz="1200" dirty="0">
                          <a:latin typeface="Arial Narrow" panose="020B0606020202030204" pitchFamily="34" charset="0"/>
                        </a:rPr>
                        <a:t>Combined Session: Keynote: Setting the Rules of the Road – Policy for Strategic Competition and Panel: Operationalizing Academia</a:t>
                      </a:r>
                    </a:p>
                  </a:txBody>
                  <a:tcPr>
                    <a:solidFill>
                      <a:schemeClr val="bg1"/>
                    </a:solidFill>
                  </a:tcPr>
                </a:tc>
                <a:tc>
                  <a:txBody>
                    <a:bodyPr/>
                    <a:lstStyle/>
                    <a:p>
                      <a:pPr algn="ctr"/>
                      <a:r>
                        <a:rPr lang="en-US" sz="1800" dirty="0">
                          <a:latin typeface="Arial Narrow" panose="020B0606020202030204" pitchFamily="34" charset="0"/>
                        </a:rPr>
                        <a:t>Lincoln Hall Auditorium</a:t>
                      </a:r>
                    </a:p>
                  </a:txBody>
                  <a:tcPr>
                    <a:solidFill>
                      <a:schemeClr val="bg1"/>
                    </a:solidFill>
                  </a:tcPr>
                </a:tc>
                <a:tc>
                  <a:txBody>
                    <a:bodyPr/>
                    <a:lstStyle/>
                    <a:p>
                      <a:pPr algn="ctr"/>
                      <a:r>
                        <a:rPr lang="en-US" sz="1800" dirty="0">
                          <a:latin typeface="Arial Narrow" panose="020B0606020202030204" pitchFamily="34" charset="0"/>
                        </a:rPr>
                        <a:t>Session A</a:t>
                      </a:r>
                    </a:p>
                  </a:txBody>
                  <a:tcPr>
                    <a:solidFill>
                      <a:schemeClr val="bg1"/>
                    </a:solidFill>
                  </a:tcPr>
                </a:tc>
                <a:extLst>
                  <a:ext uri="{0D108BD9-81ED-4DB2-BD59-A6C34878D82A}">
                    <a16:rowId xmlns:a16="http://schemas.microsoft.com/office/drawing/2014/main" val="1173492360"/>
                  </a:ext>
                </a:extLst>
              </a:tr>
              <a:tr h="603138">
                <a:tc>
                  <a:txBody>
                    <a:bodyPr/>
                    <a:lstStyle/>
                    <a:p>
                      <a:pPr algn="ctr"/>
                      <a:r>
                        <a:rPr lang="en-US" sz="1800" dirty="0">
                          <a:latin typeface="Arial Narrow" panose="020B0606020202030204" pitchFamily="34" charset="0"/>
                        </a:rPr>
                        <a:t>3/25/26</a:t>
                      </a:r>
                    </a:p>
                  </a:txBody>
                  <a:tcPr>
                    <a:solidFill>
                      <a:schemeClr val="bg1"/>
                    </a:solidFill>
                  </a:tcPr>
                </a:tc>
                <a:tc>
                  <a:txBody>
                    <a:bodyPr/>
                    <a:lstStyle/>
                    <a:p>
                      <a:pPr algn="ctr"/>
                      <a:r>
                        <a:rPr lang="en-US" sz="1800" dirty="0">
                          <a:latin typeface="Arial Narrow" panose="020B0606020202030204" pitchFamily="34" charset="0"/>
                        </a:rPr>
                        <a:t>11:00 AM</a:t>
                      </a:r>
                    </a:p>
                  </a:txBody>
                  <a:tcPr>
                    <a:solidFill>
                      <a:schemeClr val="bg1"/>
                    </a:solidFill>
                  </a:tcPr>
                </a:tc>
                <a:tc>
                  <a:txBody>
                    <a:bodyPr/>
                    <a:lstStyle/>
                    <a:p>
                      <a:r>
                        <a:rPr lang="en-US" sz="1200" dirty="0">
                          <a:latin typeface="Arial Narrow" panose="020B0606020202030204" pitchFamily="34" charset="0"/>
                        </a:rPr>
                        <a:t>Panel: Implementation of DoD 8140 – Deploying an Agile, Capable, and Ready Cyber Workforce</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Lincoln Hall Auditorium</a:t>
                      </a:r>
                    </a:p>
                    <a:p>
                      <a:pPr algn="ctr"/>
                      <a:endParaRPr lang="en-US" sz="1800" dirty="0">
                        <a:latin typeface="Arial Narrow" panose="020B0606020202030204" pitchFamily="34" charset="0"/>
                      </a:endParaRPr>
                    </a:p>
                  </a:txBody>
                  <a:tcPr>
                    <a:solidFill>
                      <a:schemeClr val="bg1"/>
                    </a:solidFill>
                  </a:tcPr>
                </a:tc>
                <a:tc>
                  <a:txBody>
                    <a:bodyPr/>
                    <a:lstStyle/>
                    <a:p>
                      <a:pPr algn="ctr"/>
                      <a:r>
                        <a:rPr lang="en-US" sz="1800" dirty="0">
                          <a:latin typeface="Arial Narrow" panose="020B0606020202030204" pitchFamily="34" charset="0"/>
                        </a:rPr>
                        <a:t>Session B</a:t>
                      </a:r>
                    </a:p>
                  </a:txBody>
                  <a:tcPr>
                    <a:solidFill>
                      <a:schemeClr val="bg1"/>
                    </a:solidFill>
                  </a:tcPr>
                </a:tc>
                <a:extLst>
                  <a:ext uri="{0D108BD9-81ED-4DB2-BD59-A6C34878D82A}">
                    <a16:rowId xmlns:a16="http://schemas.microsoft.com/office/drawing/2014/main" val="2904739522"/>
                  </a:ext>
                </a:extLst>
              </a:tr>
              <a:tr h="603138">
                <a:tc>
                  <a:txBody>
                    <a:bodyPr/>
                    <a:lstStyle/>
                    <a:p>
                      <a:pPr algn="ctr"/>
                      <a:r>
                        <a:rPr lang="en-US" sz="1800" dirty="0">
                          <a:latin typeface="Arial Narrow" panose="020B0606020202030204" pitchFamily="34" charset="0"/>
                        </a:rPr>
                        <a:t>3/25/26</a:t>
                      </a:r>
                    </a:p>
                  </a:txBody>
                  <a:tcPr>
                    <a:solidFill>
                      <a:schemeClr val="bg1"/>
                    </a:solidFill>
                  </a:tcPr>
                </a:tc>
                <a:tc>
                  <a:txBody>
                    <a:bodyPr/>
                    <a:lstStyle/>
                    <a:p>
                      <a:pPr algn="ctr"/>
                      <a:r>
                        <a:rPr lang="en-US" sz="1800" dirty="0">
                          <a:latin typeface="Arial Narrow" panose="020B0606020202030204" pitchFamily="34" charset="0"/>
                        </a:rPr>
                        <a:t>9:45 AM</a:t>
                      </a:r>
                    </a:p>
                    <a:p>
                      <a:pPr algn="ctr"/>
                      <a:r>
                        <a:rPr lang="en-US" sz="1800" dirty="0">
                          <a:latin typeface="Arial Narrow" panose="020B0606020202030204" pitchFamily="34" charset="0"/>
                        </a:rPr>
                        <a:t>1:30 PM</a:t>
                      </a:r>
                    </a:p>
                  </a:txBody>
                  <a:tcPr>
                    <a:solidFill>
                      <a:schemeClr val="bg1"/>
                    </a:solidFill>
                  </a:tcPr>
                </a:tc>
                <a:tc>
                  <a:txBody>
                    <a:bodyPr/>
                    <a:lstStyle/>
                    <a:p>
                      <a:r>
                        <a:rPr lang="en-US" sz="1200" dirty="0">
                          <a:latin typeface="Arial Narrow" panose="020B0606020202030204" pitchFamily="34" charset="0"/>
                        </a:rPr>
                        <a:t>Combined Session – CCMD Perspective: The Mission-Critical Cyber Operator and Keynote: Strategic Overmatch: Forging the Arsenal of Talent for Cyber Warfare</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Lincoln Hall Auditorium</a:t>
                      </a:r>
                    </a:p>
                    <a:p>
                      <a:pPr algn="ctr"/>
                      <a:endParaRPr lang="en-US" sz="1800" dirty="0">
                        <a:latin typeface="Arial Narrow" panose="020B0606020202030204" pitchFamily="34" charset="0"/>
                      </a:endParaRPr>
                    </a:p>
                  </a:txBody>
                  <a:tcPr>
                    <a:solidFill>
                      <a:schemeClr val="bg1"/>
                    </a:solidFill>
                  </a:tcPr>
                </a:tc>
                <a:tc>
                  <a:txBody>
                    <a:bodyPr/>
                    <a:lstStyle/>
                    <a:p>
                      <a:pPr algn="ctr"/>
                      <a:r>
                        <a:rPr lang="en-US" sz="1800" dirty="0">
                          <a:latin typeface="Arial Narrow" panose="020B0606020202030204" pitchFamily="34" charset="0"/>
                        </a:rPr>
                        <a:t>Session C</a:t>
                      </a:r>
                    </a:p>
                  </a:txBody>
                  <a:tcPr>
                    <a:solidFill>
                      <a:schemeClr val="bg1"/>
                    </a:solidFill>
                  </a:tcPr>
                </a:tc>
                <a:extLst>
                  <a:ext uri="{0D108BD9-81ED-4DB2-BD59-A6C34878D82A}">
                    <a16:rowId xmlns:a16="http://schemas.microsoft.com/office/drawing/2014/main" val="2291794165"/>
                  </a:ext>
                </a:extLst>
              </a:tr>
            </a:tbl>
          </a:graphicData>
        </a:graphic>
      </p:graphicFrame>
      <p:sp>
        <p:nvSpPr>
          <p:cNvPr id="8" name="Rounded Rectangle 20">
            <a:extLst>
              <a:ext uri="{FF2B5EF4-FFF2-40B4-BE49-F238E27FC236}">
                <a16:creationId xmlns:a16="http://schemas.microsoft.com/office/drawing/2014/main" id="{C6461173-B983-9863-159F-C237B48148C9}"/>
              </a:ext>
              <a:ext uri="{C183D7F6-B498-43B3-948B-1728B52AA6E4}">
                <adec:decorative xmlns:adec="http://schemas.microsoft.com/office/drawing/2017/decorative" val="1"/>
              </a:ext>
            </a:extLst>
          </p:cNvPr>
          <p:cNvSpPr/>
          <p:nvPr/>
        </p:nvSpPr>
        <p:spPr>
          <a:xfrm flipH="1">
            <a:off x="140027" y="1706101"/>
            <a:ext cx="11911940" cy="964664"/>
          </a:xfrm>
          <a:prstGeom prst="roundRect">
            <a:avLst/>
          </a:prstGeom>
          <a:solidFill>
            <a:srgbClr val="1E6A8C"/>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Approvals for CompTIA CEUs, GIAC CPEs, and/or </a:t>
            </a:r>
            <a:r>
              <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CertNexus</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CECs are for 1 unit per full hour of session content. Help meet the session time requirement by asking questions. Please check with your supervisor to confirm which sessions meet your training requirements.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As of 4/20/26; sessions are currently under review and approvals may be added post-session.</a:t>
            </a:r>
          </a:p>
        </p:txBody>
      </p:sp>
    </p:spTree>
    <p:extLst>
      <p:ext uri="{BB962C8B-B14F-4D97-AF65-F5344CB8AC3E}">
        <p14:creationId xmlns:p14="http://schemas.microsoft.com/office/powerpoint/2010/main" val="1160777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08B0-4540-28E8-34FF-2E8B55ADBB79}"/>
            </a:ext>
          </a:extLst>
        </p:cNvPr>
        <p:cNvGrpSpPr/>
        <p:nvPr/>
      </p:nvGrpSpPr>
      <p:grpSpPr>
        <a:xfrm>
          <a:off x="0" y="0"/>
          <a:ext cx="0" cy="0"/>
          <a:chOff x="0" y="0"/>
          <a:chExt cx="0" cy="0"/>
        </a:xfrm>
      </p:grpSpPr>
      <p:sp>
        <p:nvSpPr>
          <p:cNvPr id="5" name="Rounded Rectangle 8">
            <a:extLst>
              <a:ext uri="{FF2B5EF4-FFF2-40B4-BE49-F238E27FC236}">
                <a16:creationId xmlns:a16="http://schemas.microsoft.com/office/drawing/2014/main" id="{4EA85A60-FB71-8F68-D2A4-6F1D66CABB62}"/>
              </a:ext>
              <a:ext uri="{C183D7F6-B498-43B3-948B-1728B52AA6E4}">
                <adec:decorative xmlns:adec="http://schemas.microsoft.com/office/drawing/2017/decorative" val="1"/>
              </a:ext>
            </a:extLst>
          </p:cNvPr>
          <p:cNvSpPr/>
          <p:nvPr/>
        </p:nvSpPr>
        <p:spPr>
          <a:xfrm flipH="1">
            <a:off x="140025" y="2850135"/>
            <a:ext cx="11911942" cy="3415573"/>
          </a:xfrm>
          <a:prstGeom prst="roundRect">
            <a:avLst>
              <a:gd name="adj" fmla="val 9793"/>
            </a:avLst>
          </a:prstGeom>
          <a:solidFill>
            <a:schemeClr val="bg1">
              <a:lumMod val="85000"/>
            </a:schemeClr>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1920240" rIns="91440" bIns="91440" rtlCol="0" anchor="ctr"/>
          <a:lstStyle/>
          <a:p>
            <a:pPr marL="0" marR="0" lvl="0" indent="0" algn="ctr"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7C321BC7-79D3-B0D4-01C0-E54896AAA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BB91B20-A4B0-3CFB-0F10-7ED017AE0163}"/>
              </a:ext>
            </a:extLst>
          </p:cNvPr>
          <p:cNvSpPr>
            <a:spLocks noGrp="1"/>
          </p:cNvSpPr>
          <p:nvPr>
            <p:ph type="title"/>
          </p:nvPr>
        </p:nvSpPr>
        <p:spPr/>
        <p:txBody>
          <a:bodyPr/>
          <a:lstStyle/>
          <a:p>
            <a:r>
              <a:rPr lang="en-US" dirty="0" err="1"/>
              <a:t>DoW</a:t>
            </a:r>
            <a:r>
              <a:rPr lang="en-US" dirty="0"/>
              <a:t> CWF Summit 2.0</a:t>
            </a:r>
            <a:br>
              <a:rPr lang="en-US" dirty="0"/>
            </a:br>
            <a:r>
              <a:rPr lang="en-US" sz="2400" i="1" dirty="0"/>
              <a:t>CWF Summit 2026 Continuous Professional Development</a:t>
            </a:r>
          </a:p>
        </p:txBody>
      </p:sp>
      <p:graphicFrame>
        <p:nvGraphicFramePr>
          <p:cNvPr id="7" name="Table 6">
            <a:extLst>
              <a:ext uri="{FF2B5EF4-FFF2-40B4-BE49-F238E27FC236}">
                <a16:creationId xmlns:a16="http://schemas.microsoft.com/office/drawing/2014/main" id="{07311353-72EB-2B19-9A69-020A9BB81959}"/>
              </a:ext>
            </a:extLst>
          </p:cNvPr>
          <p:cNvGraphicFramePr>
            <a:graphicFrameLocks noGrp="1"/>
          </p:cNvGraphicFramePr>
          <p:nvPr>
            <p:extLst>
              <p:ext uri="{D42A27DB-BD31-4B8C-83A1-F6EECF244321}">
                <p14:modId xmlns:p14="http://schemas.microsoft.com/office/powerpoint/2010/main" val="1962751556"/>
              </p:ext>
            </p:extLst>
          </p:nvPr>
        </p:nvGraphicFramePr>
        <p:xfrm>
          <a:off x="332074" y="3006551"/>
          <a:ext cx="11500697" cy="3072018"/>
        </p:xfrm>
        <a:graphic>
          <a:graphicData uri="http://schemas.openxmlformats.org/drawingml/2006/table">
            <a:tbl>
              <a:tblPr firstRow="1" bandRow="1">
                <a:tableStyleId>{5940675A-B579-460E-94D1-54222C63F5DA}</a:tableStyleId>
              </a:tblPr>
              <a:tblGrid>
                <a:gridCol w="2994223">
                  <a:extLst>
                    <a:ext uri="{9D8B030D-6E8A-4147-A177-3AD203B41FA5}">
                      <a16:colId xmlns:a16="http://schemas.microsoft.com/office/drawing/2014/main" val="3655022967"/>
                    </a:ext>
                  </a:extLst>
                </a:gridCol>
                <a:gridCol w="8506474">
                  <a:extLst>
                    <a:ext uri="{9D8B030D-6E8A-4147-A177-3AD203B41FA5}">
                      <a16:colId xmlns:a16="http://schemas.microsoft.com/office/drawing/2014/main" val="1530160254"/>
                    </a:ext>
                  </a:extLst>
                </a:gridCol>
              </a:tblGrid>
              <a:tr h="603138">
                <a:tc>
                  <a:txBody>
                    <a:bodyPr/>
                    <a:lstStyle/>
                    <a:p>
                      <a:pPr algn="ctr"/>
                      <a:r>
                        <a:rPr lang="en-US" sz="1800" b="1" dirty="0">
                          <a:latin typeface="Arial Narrow" panose="020B0606020202030204" pitchFamily="34" charset="0"/>
                        </a:rPr>
                        <a:t>Session Code</a:t>
                      </a:r>
                    </a:p>
                  </a:txBody>
                  <a:tcPr>
                    <a:solidFill>
                      <a:schemeClr val="bg1"/>
                    </a:solidFill>
                  </a:tcPr>
                </a:tc>
                <a:tc>
                  <a:txBody>
                    <a:bodyPr/>
                    <a:lstStyle/>
                    <a:p>
                      <a:pPr algn="ctr"/>
                      <a:r>
                        <a:rPr lang="en-US" sz="1800" b="1" dirty="0">
                          <a:latin typeface="Arial Narrow" panose="020B0606020202030204" pitchFamily="34" charset="0"/>
                        </a:rPr>
                        <a:t>Industry Certification</a:t>
                      </a:r>
                    </a:p>
                  </a:txBody>
                  <a:tcPr>
                    <a:solidFill>
                      <a:schemeClr val="bg1"/>
                    </a:solidFill>
                  </a:tcPr>
                </a:tc>
                <a:extLst>
                  <a:ext uri="{0D108BD9-81ED-4DB2-BD59-A6C34878D82A}">
                    <a16:rowId xmlns:a16="http://schemas.microsoft.com/office/drawing/2014/main" val="1483626878"/>
                  </a:ext>
                </a:extLst>
              </a:tr>
              <a:tr h="603138">
                <a:tc>
                  <a:txBody>
                    <a:bodyPr/>
                    <a:lstStyle/>
                    <a:p>
                      <a:pPr algn="ctr"/>
                      <a:r>
                        <a:rPr lang="en-US" sz="1800" dirty="0">
                          <a:latin typeface="Arial Narrow" panose="020B0606020202030204" pitchFamily="34" charset="0"/>
                        </a:rPr>
                        <a:t>Session A</a:t>
                      </a:r>
                    </a:p>
                  </a:txBody>
                  <a:tcPr>
                    <a:solidFill>
                      <a:schemeClr val="bg1"/>
                    </a:solidFill>
                  </a:tcPr>
                </a:tc>
                <a:tc>
                  <a:txBody>
                    <a:bodyPr/>
                    <a:lstStyle/>
                    <a:p>
                      <a:pPr marL="171450" indent="-171450" algn="l">
                        <a:buFont typeface="Wingdings" panose="05000000000000000000" pitchFamily="2" charset="2"/>
                        <a:buChar char="ü"/>
                      </a:pPr>
                      <a:r>
                        <a:rPr lang="en-US" sz="1800" b="1" dirty="0" err="1">
                          <a:latin typeface="Arial Narrow" panose="020B0606020202030204" pitchFamily="34" charset="0"/>
                        </a:rPr>
                        <a:t>Certnexus</a:t>
                      </a:r>
                      <a:r>
                        <a:rPr lang="en-US" sz="1800" b="1" dirty="0">
                          <a:latin typeface="Arial Narrow" panose="020B0606020202030204" pitchFamily="34" charset="0"/>
                        </a:rPr>
                        <a:t>: </a:t>
                      </a:r>
                      <a:r>
                        <a:rPr lang="en-US" sz="1800" b="0" dirty="0">
                          <a:latin typeface="Arial Narrow" panose="020B0606020202030204" pitchFamily="34" charset="0"/>
                        </a:rPr>
                        <a:t>CFR ; CAIP ; CEET ; CDSP</a:t>
                      </a:r>
                      <a:endParaRPr lang="en-US" sz="1800" b="1" dirty="0">
                        <a:latin typeface="Arial Narrow" panose="020B0606020202030204" pitchFamily="34" charset="0"/>
                      </a:endParaRPr>
                    </a:p>
                    <a:p>
                      <a:pPr marL="171450" indent="-171450" algn="l">
                        <a:buFont typeface="Wingdings" panose="05000000000000000000" pitchFamily="2" charset="2"/>
                        <a:buChar char="ü"/>
                      </a:pPr>
                      <a:r>
                        <a:rPr lang="en-US" sz="1800" b="1" dirty="0">
                          <a:latin typeface="Arial Narrow" panose="020B0606020202030204" pitchFamily="34" charset="0"/>
                        </a:rPr>
                        <a:t>GIAC</a:t>
                      </a:r>
                    </a:p>
                  </a:txBody>
                  <a:tcPr>
                    <a:solidFill>
                      <a:schemeClr val="bg1"/>
                    </a:solidFill>
                  </a:tcPr>
                </a:tc>
                <a:extLst>
                  <a:ext uri="{0D108BD9-81ED-4DB2-BD59-A6C34878D82A}">
                    <a16:rowId xmlns:a16="http://schemas.microsoft.com/office/drawing/2014/main" val="1173492360"/>
                  </a:ext>
                </a:extLst>
              </a:tr>
              <a:tr h="603138">
                <a:tc>
                  <a:txBody>
                    <a:bodyPr/>
                    <a:lstStyle/>
                    <a:p>
                      <a:pPr algn="ctr"/>
                      <a:r>
                        <a:rPr lang="en-US" sz="1800" dirty="0">
                          <a:latin typeface="Arial Narrow" panose="020B0606020202030204" pitchFamily="34" charset="0"/>
                        </a:rPr>
                        <a:t>Session B</a:t>
                      </a:r>
                    </a:p>
                  </a:txBody>
                  <a:tcPr>
                    <a:solidFill>
                      <a:schemeClr val="bg1"/>
                    </a:solidFill>
                  </a:tcPr>
                </a:tc>
                <a:tc>
                  <a:txBody>
                    <a:bodyPr/>
                    <a:lstStyle/>
                    <a:p>
                      <a:pPr marL="171450" indent="-171450" algn="l">
                        <a:buFont typeface="Wingdings" panose="05000000000000000000" pitchFamily="2" charset="2"/>
                        <a:buChar char="ü"/>
                      </a:pPr>
                      <a:r>
                        <a:rPr lang="en-US" sz="1800" b="1" dirty="0" err="1">
                          <a:latin typeface="Arial Narrow" panose="020B0606020202030204" pitchFamily="34" charset="0"/>
                        </a:rPr>
                        <a:t>Certnexus</a:t>
                      </a:r>
                      <a:r>
                        <a:rPr lang="en-US" sz="1800" b="1" dirty="0">
                          <a:latin typeface="Arial Narrow" panose="020B0606020202030204" pitchFamily="34" charset="0"/>
                        </a:rPr>
                        <a:t>: </a:t>
                      </a:r>
                      <a:r>
                        <a:rPr lang="en-US" sz="1800" b="0" dirty="0">
                          <a:latin typeface="Arial Narrow" panose="020B0606020202030204" pitchFamily="34" charset="0"/>
                        </a:rPr>
                        <a:t>CFR ; CAIP ; CEET ; CDSP</a:t>
                      </a:r>
                      <a:endParaRPr lang="en-US" sz="1800" b="1" dirty="0">
                        <a:latin typeface="Arial Narrow" panose="020B0606020202030204" pitchFamily="34" charset="0"/>
                      </a:endParaRPr>
                    </a:p>
                    <a:p>
                      <a:pPr marL="171450" indent="-171450" algn="l">
                        <a:buFont typeface="Wingdings" panose="05000000000000000000" pitchFamily="2" charset="2"/>
                        <a:buChar char="ü"/>
                      </a:pPr>
                      <a:r>
                        <a:rPr lang="en-US" sz="1800" b="1" dirty="0">
                          <a:latin typeface="Arial Narrow" panose="020B0606020202030204" pitchFamily="34" charset="0"/>
                        </a:rPr>
                        <a:t>GIAC</a:t>
                      </a:r>
                    </a:p>
                    <a:p>
                      <a:pPr marL="171450" indent="-171450" algn="l">
                        <a:buFont typeface="Wingdings" panose="05000000000000000000" pitchFamily="2" charset="2"/>
                        <a:buChar char="ü"/>
                      </a:pPr>
                      <a:r>
                        <a:rPr lang="en-US" sz="1800" b="1" dirty="0">
                          <a:latin typeface="Arial Narrow" panose="020B0606020202030204" pitchFamily="34" charset="0"/>
                        </a:rPr>
                        <a:t>CompTIA: </a:t>
                      </a:r>
                      <a:r>
                        <a:rPr lang="en-US" sz="1800" b="0" dirty="0">
                          <a:latin typeface="Arial Narrow" panose="020B0606020202030204" pitchFamily="34" charset="0"/>
                        </a:rPr>
                        <a:t>A+ ; </a:t>
                      </a:r>
                      <a:r>
                        <a:rPr lang="en-US" sz="1800" b="0" dirty="0" err="1">
                          <a:latin typeface="Arial Narrow" panose="020B0606020202030204" pitchFamily="34" charset="0"/>
                        </a:rPr>
                        <a:t>DataSys</a:t>
                      </a:r>
                      <a:r>
                        <a:rPr lang="en-US" sz="1800" b="0" dirty="0">
                          <a:latin typeface="Arial Narrow" panose="020B0606020202030204" pitchFamily="34" charset="0"/>
                        </a:rPr>
                        <a:t>+ ; Network+ ; Server+ ; Security+ ; Linux+ ; Cloud+ </a:t>
                      </a:r>
                      <a:endParaRPr lang="en-US" sz="1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2904739522"/>
                  </a:ext>
                </a:extLst>
              </a:tr>
              <a:tr h="603138">
                <a:tc>
                  <a:txBody>
                    <a:bodyPr/>
                    <a:lstStyle/>
                    <a:p>
                      <a:pPr algn="ctr"/>
                      <a:r>
                        <a:rPr lang="en-US" sz="1800" dirty="0">
                          <a:latin typeface="Arial Narrow" panose="020B0606020202030204" pitchFamily="34" charset="0"/>
                        </a:rPr>
                        <a:t>Session C</a:t>
                      </a:r>
                    </a:p>
                  </a:txBody>
                  <a:tcPr>
                    <a:solidFill>
                      <a:schemeClr val="bg1"/>
                    </a:solidFill>
                  </a:tcPr>
                </a:tc>
                <a:tc>
                  <a:txBody>
                    <a:bodyPr/>
                    <a:lstStyle/>
                    <a:p>
                      <a:pPr marL="171450" indent="-171450" algn="l">
                        <a:buFont typeface="Wingdings" panose="05000000000000000000" pitchFamily="2" charset="2"/>
                        <a:buChar char="ü"/>
                      </a:pPr>
                      <a:r>
                        <a:rPr lang="en-US" sz="1800" b="1" dirty="0" err="1">
                          <a:latin typeface="Arial Narrow" panose="020B0606020202030204" pitchFamily="34" charset="0"/>
                        </a:rPr>
                        <a:t>Certnexus</a:t>
                      </a:r>
                      <a:r>
                        <a:rPr lang="en-US" sz="1800" b="1" dirty="0">
                          <a:latin typeface="Arial Narrow" panose="020B0606020202030204" pitchFamily="34" charset="0"/>
                        </a:rPr>
                        <a:t>: </a:t>
                      </a:r>
                      <a:r>
                        <a:rPr lang="en-US" sz="1800" b="0" dirty="0">
                          <a:latin typeface="Arial Narrow" panose="020B0606020202030204" pitchFamily="34" charset="0"/>
                        </a:rPr>
                        <a:t>CFR ; CAIP ; CEET ; CDSP</a:t>
                      </a:r>
                      <a:endParaRPr lang="en-US" sz="1800" b="1" dirty="0">
                        <a:latin typeface="Arial Narrow" panose="020B0606020202030204" pitchFamily="34" charset="0"/>
                      </a:endParaRPr>
                    </a:p>
                    <a:p>
                      <a:pPr marL="171450" indent="-171450" algn="l">
                        <a:buFont typeface="Wingdings" panose="05000000000000000000" pitchFamily="2" charset="2"/>
                        <a:buChar char="ü"/>
                      </a:pPr>
                      <a:r>
                        <a:rPr lang="en-US" sz="1800" b="1" dirty="0">
                          <a:latin typeface="Arial Narrow" panose="020B0606020202030204" pitchFamily="34" charset="0"/>
                        </a:rPr>
                        <a:t>GIAC</a:t>
                      </a:r>
                    </a:p>
                    <a:p>
                      <a:pPr marL="171450" indent="-171450" algn="l">
                        <a:buFont typeface="Wingdings" panose="05000000000000000000" pitchFamily="2" charset="2"/>
                        <a:buChar char="ü"/>
                      </a:pPr>
                      <a:r>
                        <a:rPr lang="en-US" sz="1800" b="1" dirty="0">
                          <a:latin typeface="Arial Narrow" panose="020B0606020202030204" pitchFamily="34" charset="0"/>
                        </a:rPr>
                        <a:t>CompTIA: </a:t>
                      </a:r>
                      <a:r>
                        <a:rPr lang="en-US" sz="1800" b="0" dirty="0">
                          <a:latin typeface="Arial Narrow" panose="020B0606020202030204" pitchFamily="34" charset="0"/>
                        </a:rPr>
                        <a:t>A+ ; </a:t>
                      </a:r>
                      <a:r>
                        <a:rPr lang="en-US" sz="1800" b="0" dirty="0" err="1">
                          <a:latin typeface="Arial Narrow" panose="020B0606020202030204" pitchFamily="34" charset="0"/>
                        </a:rPr>
                        <a:t>DataSys</a:t>
                      </a:r>
                      <a:r>
                        <a:rPr lang="en-US" sz="1800" b="0" dirty="0">
                          <a:latin typeface="Arial Narrow" panose="020B0606020202030204" pitchFamily="34" charset="0"/>
                        </a:rPr>
                        <a:t>+ ; Network+ ; Server+ ; Security+ ; Linux+ ; Cloud+ </a:t>
                      </a:r>
                      <a:endParaRPr lang="en-US" sz="1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2291794165"/>
                  </a:ext>
                </a:extLst>
              </a:tr>
            </a:tbl>
          </a:graphicData>
        </a:graphic>
      </p:graphicFrame>
      <p:sp>
        <p:nvSpPr>
          <p:cNvPr id="8" name="Rounded Rectangle 20">
            <a:extLst>
              <a:ext uri="{FF2B5EF4-FFF2-40B4-BE49-F238E27FC236}">
                <a16:creationId xmlns:a16="http://schemas.microsoft.com/office/drawing/2014/main" id="{FB4EDF09-7977-4D97-9F21-EE3BFE9A192C}"/>
              </a:ext>
              <a:ext uri="{C183D7F6-B498-43B3-948B-1728B52AA6E4}">
                <adec:decorative xmlns:adec="http://schemas.microsoft.com/office/drawing/2017/decorative" val="1"/>
              </a:ext>
            </a:extLst>
          </p:cNvPr>
          <p:cNvSpPr/>
          <p:nvPr/>
        </p:nvSpPr>
        <p:spPr>
          <a:xfrm flipH="1">
            <a:off x="140027" y="1706101"/>
            <a:ext cx="11911940" cy="964664"/>
          </a:xfrm>
          <a:prstGeom prst="roundRect">
            <a:avLst/>
          </a:prstGeom>
          <a:solidFill>
            <a:srgbClr val="1E6A8C"/>
          </a:solidFill>
          <a:ln w="57150">
            <a:solidFill>
              <a:srgbClr val="0E2127"/>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Approvals for CompTIA CEUs, GIAC CPEs, and/or </a:t>
            </a:r>
            <a:r>
              <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CertNexus</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CECs are for 1 unit per full hour of session content. Help meet the session time requirement by asking questions. Please check with your supervisor to confirm which sessions meet your training requirements.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As of 4/20/26; sessions are currently under review and approvals may be added post-session.</a:t>
            </a:r>
          </a:p>
        </p:txBody>
      </p:sp>
    </p:spTree>
    <p:extLst>
      <p:ext uri="{BB962C8B-B14F-4D97-AF65-F5344CB8AC3E}">
        <p14:creationId xmlns:p14="http://schemas.microsoft.com/office/powerpoint/2010/main" val="2680527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53244A-5FF3-F280-5366-E1619D8D70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1">
            <a:extLst>
              <a:ext uri="{FF2B5EF4-FFF2-40B4-BE49-F238E27FC236}">
                <a16:creationId xmlns:a16="http://schemas.microsoft.com/office/drawing/2014/main" id="{DBA379F0-95E3-83D1-7420-16184C401EB7}"/>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14" name="Picture 13" descr="Logo&#10;&#10;AI-generated content may be incorrect.">
            <a:extLst>
              <a:ext uri="{FF2B5EF4-FFF2-40B4-BE49-F238E27FC236}">
                <a16:creationId xmlns:a16="http://schemas.microsoft.com/office/drawing/2014/main" id="{6770D619-D518-0E67-66A9-06A85EADE88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54583" y="3513893"/>
            <a:ext cx="2012256" cy="2601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564E1624-A092-92D9-066C-F53E43065F40}"/>
              </a:ext>
            </a:extLst>
          </p:cNvPr>
          <p:cNvSpPr txBox="1"/>
          <p:nvPr/>
        </p:nvSpPr>
        <p:spPr>
          <a:xfrm>
            <a:off x="3161722" y="3429000"/>
            <a:ext cx="8297151" cy="2771726"/>
          </a:xfrm>
          <a:prstGeom prst="roundRect">
            <a:avLst/>
          </a:prstGeom>
          <a:solidFill>
            <a:schemeClr val="bg1">
              <a:lumMod val="95000"/>
            </a:schemeClr>
          </a:solidFill>
          <a:ln w="31750">
            <a:solidFill>
              <a:srgbClr val="0F2128"/>
            </a:solidFill>
          </a:ln>
          <a:effectLst>
            <a:outerShdw blurRad="50800" dist="38100" dir="5400000" algn="t" rotWithShape="0">
              <a:prstClr val="black">
                <a:alpha val="4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1800"/>
              </a:spcAft>
              <a:buClrTx/>
              <a:buSzPct val="115000"/>
              <a:buFont typeface="Wingdings" pitchFamily="2" charset="2"/>
              <a:buChar char="ü"/>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Discover how the DCWF is evolving</a:t>
            </a:r>
          </a:p>
          <a:p>
            <a:pPr marL="285750" marR="0" lvl="0" indent="-285750" algn="l" defTabSz="914400" rtl="0" eaLnBrk="1" fontAlgn="auto" latinLnBrk="0" hangingPunct="1">
              <a:lnSpc>
                <a:spcPct val="100000"/>
              </a:lnSpc>
              <a:spcBef>
                <a:spcPts val="0"/>
              </a:spcBef>
              <a:spcAft>
                <a:spcPts val="1800"/>
              </a:spcAft>
              <a:buClrTx/>
              <a:buSzPct val="115000"/>
              <a:buFont typeface="Wingdings" pitchFamily="2" charset="2"/>
              <a:buChar char="ü"/>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Understand current DoD 8140 foundational qualification standards</a:t>
            </a:r>
          </a:p>
          <a:p>
            <a:pPr marL="285750" marR="0" lvl="0" indent="-285750" algn="l" defTabSz="914400" rtl="0" eaLnBrk="1" fontAlgn="auto" latinLnBrk="0" hangingPunct="1">
              <a:lnSpc>
                <a:spcPct val="100000"/>
              </a:lnSpc>
              <a:spcBef>
                <a:spcPts val="0"/>
              </a:spcBef>
              <a:spcAft>
                <a:spcPts val="1800"/>
              </a:spcAft>
              <a:buClrTx/>
              <a:buSzPct val="115000"/>
              <a:buFont typeface="Wingdings" pitchFamily="2" charset="2"/>
              <a:buChar char="ü"/>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Experience a live DoD 8140 qualification exercise</a:t>
            </a:r>
          </a:p>
          <a:p>
            <a:pPr marL="285750" marR="0" lvl="0" indent="-285750" algn="l" defTabSz="914400" rtl="0" eaLnBrk="1" fontAlgn="auto" latinLnBrk="0" hangingPunct="1">
              <a:lnSpc>
                <a:spcPct val="100000"/>
              </a:lnSpc>
              <a:spcBef>
                <a:spcPts val="0"/>
              </a:spcBef>
              <a:spcAft>
                <a:spcPts val="1800"/>
              </a:spcAft>
              <a:buClrTx/>
              <a:buSzPct val="115000"/>
              <a:buFont typeface="Wingdings" pitchFamily="2" charset="2"/>
              <a:buChar char="ü"/>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Prepare for the next DoD 8140 annual report</a:t>
            </a:r>
          </a:p>
          <a:p>
            <a:pPr marL="285750" marR="0" lvl="0" indent="-285750" algn="l" defTabSz="914400" rtl="0" eaLnBrk="1" fontAlgn="auto" latinLnBrk="0" hangingPunct="1">
              <a:lnSpc>
                <a:spcPct val="100000"/>
              </a:lnSpc>
              <a:spcBef>
                <a:spcPts val="0"/>
              </a:spcBef>
              <a:spcAft>
                <a:spcPts val="1800"/>
              </a:spcAft>
              <a:buClrTx/>
              <a:buSzPct val="115000"/>
              <a:buFont typeface="Wingdings" pitchFamily="2" charset="2"/>
              <a:buChar char="ü"/>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Tuesday, September 22, 2026 </a:t>
            </a:r>
            <a:r>
              <a:rPr kumimoji="0" lang="en-US" sz="1400" b="1" i="0" u="none" strike="noStrike" kern="100" cap="none" spc="100" normalizeH="0" baseline="0" noProof="0" dirty="0">
                <a:ln>
                  <a:noFill/>
                </a:ln>
                <a:solidFill>
                  <a:prstClr val="black"/>
                </a:solidFill>
                <a:effectLst/>
                <a:uLnTx/>
                <a:uFillTx/>
                <a:latin typeface="Arial" panose="020B0604020202020204"/>
                <a:ea typeface="Aptos" panose="020B0004020202020204" pitchFamily="34" charset="0"/>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1000-1200 Eastern Time</a:t>
            </a:r>
            <a:r>
              <a:rPr kumimoji="0" lang="en-US" sz="1400" b="1" i="0" u="none" strike="noStrike" kern="100" cap="none" spc="100" normalizeH="0" baseline="0" noProof="0" dirty="0">
                <a:ln>
                  <a:noFill/>
                </a:ln>
                <a:solidFill>
                  <a:prstClr val="black"/>
                </a:solidFill>
                <a:effectLst/>
                <a:uLnTx/>
                <a:uFillTx/>
                <a:latin typeface="Arial" panose="020B0604020202020204"/>
                <a:ea typeface="Aptos" panose="020B0004020202020204" pitchFamily="34" charset="0"/>
                <a:cs typeface="Times New Roman" panose="02020603050405020304" pitchFamily="18" charset="0"/>
              </a:rPr>
              <a:t> • </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Virtual via MS Teams</a:t>
            </a:r>
          </a:p>
          <a:p>
            <a:pPr marL="285750" marR="0" lvl="0" indent="-285750" algn="l" defTabSz="914400" rtl="0" eaLnBrk="1" fontAlgn="auto" latinLnBrk="0" hangingPunct="1">
              <a:lnSpc>
                <a:spcPct val="100000"/>
              </a:lnSpc>
              <a:spcBef>
                <a:spcPts val="0"/>
              </a:spcBef>
              <a:spcAft>
                <a:spcPts val="1800"/>
              </a:spcAft>
              <a:buClrTx/>
              <a:buSzPct val="115000"/>
              <a:buFont typeface="Wingdings" pitchFamily="2" charset="2"/>
              <a:buChar char="ü"/>
              <a:tabLst/>
              <a:defRPr/>
            </a:pPr>
            <a:r>
              <a:rPr kumimoji="0" lang="en-US" sz="1400" b="1"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DoW</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CIO Point of Contact: </a:t>
            </a:r>
            <a:r>
              <a:rPr kumimoji="0" lang="en-US" sz="1400" b="1" i="1" u="none" strike="noStrike" kern="1200" cap="none" spc="0" normalizeH="0" baseline="0" noProof="0" dirty="0">
                <a:ln>
                  <a:noFill/>
                </a:ln>
                <a:solidFill>
                  <a:srgbClr val="1E6A8C"/>
                </a:solidFill>
                <a:effectLst/>
                <a:uLnTx/>
                <a:uFillTx/>
                <a:latin typeface="Arial" panose="020B0604020202020204"/>
                <a:ea typeface="+mn-ea"/>
                <a:cs typeface="Arial" panose="020B0604020202020204" pitchFamily="34" charset="0"/>
              </a:rPr>
              <a:t>cameron.r.myette.ctr@mail.mil</a:t>
            </a:r>
            <a:endParaRPr kumimoji="0" lang="en-US" sz="1400" b="1" i="0" u="none" strike="noStrike" kern="1200" cap="none" spc="0" normalizeH="0" baseline="0" noProof="0" dirty="0">
              <a:ln>
                <a:noFill/>
              </a:ln>
              <a:solidFill>
                <a:srgbClr val="1E6A8C"/>
              </a:solidFill>
              <a:effectLst/>
              <a:uLnTx/>
              <a:uFillTx/>
              <a:latin typeface="Arial" panose="020B0604020202020204"/>
              <a:ea typeface="+mn-ea"/>
              <a:cs typeface="Arial" panose="020B0604020202020204" pitchFamily="34" charset="0"/>
            </a:endParaRPr>
          </a:p>
        </p:txBody>
      </p:sp>
      <p:sp>
        <p:nvSpPr>
          <p:cNvPr id="19" name="Content Placeholder 2" descr="A circular logo with text and a shield&#10;&#10;Description automatically generated">
            <a:extLst>
              <a:ext uri="{FF2B5EF4-FFF2-40B4-BE49-F238E27FC236}">
                <a16:creationId xmlns:a16="http://schemas.microsoft.com/office/drawing/2014/main" id="{D3CF74A3-AEAB-7E63-4885-EA09145660AC}"/>
              </a:ext>
            </a:extLst>
          </p:cNvPr>
          <p:cNvSpPr txBox="1">
            <a:spLocks/>
          </p:cNvSpPr>
          <p:nvPr/>
        </p:nvSpPr>
        <p:spPr>
          <a:xfrm>
            <a:off x="268606" y="1720733"/>
            <a:ext cx="11654788" cy="1325563"/>
          </a:xfrm>
          <a:prstGeom prst="roundRect">
            <a:avLst>
              <a:gd name="adj" fmla="val 5990"/>
            </a:avLst>
          </a:prstGeom>
          <a:solidFill>
            <a:srgbClr val="1E6A8C"/>
          </a:solidFill>
          <a:ln w="57150" cap="flat" cmpd="sng" algn="ctr">
            <a:solidFill>
              <a:srgbClr val="0F2128"/>
            </a:solidFill>
            <a:prstDash val="solid"/>
            <a:miter lim="800000"/>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91440" tIns="91440" rIns="91440" bIns="9144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800" b="1" i="0" u="none" strike="noStrike" kern="100" cap="none" spc="0" normalizeH="0" baseline="0" noProof="0" dirty="0">
                <a:ln>
                  <a:noFill/>
                </a:ln>
                <a:solidFill>
                  <a:prstClr val="white"/>
                </a:solidFill>
                <a:effectLst/>
                <a:uLnTx/>
                <a:uFillTx/>
                <a:latin typeface="Arial Black" panose="020B0604020202020204" pitchFamily="34" charset="0"/>
                <a:ea typeface="Aptos" panose="020B0004020202020204" pitchFamily="34" charset="0"/>
                <a:cs typeface="Arial Black" panose="020B0604020202020204" pitchFamily="34" charset="0"/>
              </a:rPr>
              <a:t>FORGING A QUALIFIED FORCE TO WIN IN CYBERSPACE</a:t>
            </a:r>
          </a:p>
          <a:p>
            <a:pPr marL="0" marR="0" lvl="0" indent="0" algn="ctr"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500" b="0" i="1"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t>Power your mission-driven cyber workforce by mastering the DCWF and DoD 8140 tailored qualification </a:t>
            </a:r>
          </a:p>
          <a:p>
            <a:pPr marL="0" marR="0" lvl="0" indent="0" algn="ctr"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500" b="0" i="1"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t>pathways to gain decision advantage for future reporting requirements.</a:t>
            </a:r>
          </a:p>
        </p:txBody>
      </p:sp>
      <p:pic>
        <p:nvPicPr>
          <p:cNvPr id="15" name="Picture 14" descr="A circular logo with text and a shield&#10;&#10;Description automatically generated">
            <a:extLst>
              <a:ext uri="{FF2B5EF4-FFF2-40B4-BE49-F238E27FC236}">
                <a16:creationId xmlns:a16="http://schemas.microsoft.com/office/drawing/2014/main" id="{35241C50-6371-FEB2-438E-62A4F4A6E2C3}"/>
              </a:ext>
            </a:extLst>
          </p:cNvPr>
          <p:cNvPicPr>
            <a:picLocks noChangeAspect="1"/>
          </p:cNvPicPr>
          <p:nvPr/>
        </p:nvPicPr>
        <p:blipFill>
          <a:blip r:embed="rId3"/>
          <a:stretch>
            <a:fillRect/>
          </a:stretch>
        </p:blipFill>
        <p:spPr>
          <a:xfrm>
            <a:off x="427371" y="1841163"/>
            <a:ext cx="1084702" cy="1084702"/>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E499DA32-BAD8-15CF-640B-C313C830CF51}"/>
              </a:ext>
              <a:ext uri="{C183D7F6-B498-43B3-948B-1728B52AA6E4}">
                <adec:decorative xmlns:adec="http://schemas.microsoft.com/office/drawing/2017/decorative" val="1"/>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10261881" y="3555364"/>
            <a:ext cx="1006871" cy="1281271"/>
          </a:xfrm>
          <a:prstGeom prst="rect">
            <a:avLst/>
          </a:prstGeom>
          <a:effectLst>
            <a:outerShdw blurRad="50800" dist="38100" dir="5400000" algn="t" rotWithShape="0">
              <a:prstClr val="black">
                <a:alpha val="40000"/>
              </a:prstClr>
            </a:outerShdw>
          </a:effectLst>
        </p:spPr>
      </p:pic>
      <p:pic>
        <p:nvPicPr>
          <p:cNvPr id="3" name="Picture 2" descr="A picture containing chart&#10;&#10;Description automatically generated">
            <a:extLst>
              <a:ext uri="{FF2B5EF4-FFF2-40B4-BE49-F238E27FC236}">
                <a16:creationId xmlns:a16="http://schemas.microsoft.com/office/drawing/2014/main" id="{9A342663-8562-A06D-EB4A-08CD55C352BB}"/>
              </a:ext>
            </a:extLst>
          </p:cNvPr>
          <p:cNvPicPr>
            <a:picLocks noChangeAspect="1"/>
          </p:cNvPicPr>
          <p:nvPr/>
        </p:nvPicPr>
        <p:blipFill>
          <a:blip r:embed="rId5"/>
          <a:stretch>
            <a:fillRect/>
          </a:stretch>
        </p:blipFill>
        <p:spPr>
          <a:xfrm>
            <a:off x="10732659" y="1841163"/>
            <a:ext cx="1084703" cy="1084703"/>
          </a:xfrm>
          <a:prstGeom prst="rect">
            <a:avLst/>
          </a:prstGeom>
        </p:spPr>
      </p:pic>
      <p:sp>
        <p:nvSpPr>
          <p:cNvPr id="8" name="Title 1">
            <a:extLst>
              <a:ext uri="{FF2B5EF4-FFF2-40B4-BE49-F238E27FC236}">
                <a16:creationId xmlns:a16="http://schemas.microsoft.com/office/drawing/2014/main" id="{570D2FD9-8D84-802E-3674-1B755F8A02EE}"/>
              </a:ext>
            </a:extLst>
          </p:cNvPr>
          <p:cNvSpPr>
            <a:spLocks noGrp="1"/>
          </p:cNvSpPr>
          <p:nvPr>
            <p:ph type="title"/>
          </p:nvPr>
        </p:nvSpPr>
        <p:spPr>
          <a:xfrm>
            <a:off x="448056" y="201168"/>
            <a:ext cx="9377869" cy="1325563"/>
          </a:xfrm>
        </p:spPr>
        <p:txBody>
          <a:bodyPr>
            <a:normAutofit/>
          </a:bodyPr>
          <a:lstStyle/>
          <a:p>
            <a:r>
              <a:rPr lang="en-US" dirty="0">
                <a:cs typeface="Arial"/>
              </a:rPr>
              <a:t>DoD 8140 Seminar Announcement</a:t>
            </a:r>
            <a:endParaRPr lang="en-US" sz="2400" dirty="0"/>
          </a:p>
        </p:txBody>
      </p:sp>
    </p:spTree>
    <p:extLst>
      <p:ext uri="{BB962C8B-B14F-4D97-AF65-F5344CB8AC3E}">
        <p14:creationId xmlns:p14="http://schemas.microsoft.com/office/powerpoint/2010/main" val="631991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668ED-3CCB-B160-9971-D74D774B39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BC9DC16E-2046-5185-38E0-4EF956FE221A}"/>
              </a:ext>
            </a:extLst>
          </p:cNvPr>
          <p:cNvSpPr>
            <a:spLocks noGrp="1"/>
          </p:cNvSpPr>
          <p:nvPr>
            <p:ph type="title" idx="4294967295"/>
          </p:nvPr>
        </p:nvSpPr>
        <p:spPr>
          <a:xfrm>
            <a:off x="980354" y="427244"/>
            <a:ext cx="10231293" cy="1325562"/>
          </a:xfrm>
        </p:spPr>
        <p:txBody>
          <a:bodyPr>
            <a:normAutofit/>
          </a:bodyPr>
          <a:lstStyle/>
          <a:p>
            <a:pPr algn="ctr"/>
            <a:r>
              <a:rPr lang="en-US" sz="4400" b="1" dirty="0">
                <a:latin typeface="Arial Black" panose="020B0604020202020204" pitchFamily="34" charset="0"/>
                <a:cs typeface="Arial Black" panose="020B0604020202020204" pitchFamily="34" charset="0"/>
              </a:rPr>
              <a:t>DOW COMPONENT OPEN FORUM</a:t>
            </a:r>
            <a:endParaRPr lang="en-US" sz="4000" b="1" dirty="0">
              <a:latin typeface="Arial Black" panose="020B0604020202020204" pitchFamily="34" charset="0"/>
              <a:cs typeface="Arial Black" panose="020B0604020202020204" pitchFamily="34" charset="0"/>
            </a:endParaRPr>
          </a:p>
        </p:txBody>
      </p:sp>
      <p:pic>
        <p:nvPicPr>
          <p:cNvPr id="4" name="Picture 3" descr="Logo&#10;&#10;AI-generated content may be incorrect.">
            <a:extLst>
              <a:ext uri="{FF2B5EF4-FFF2-40B4-BE49-F238E27FC236}">
                <a16:creationId xmlns:a16="http://schemas.microsoft.com/office/drawing/2014/main" id="{1A30AA49-F17E-84B7-B22B-D83BF8B3C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846" y="1881272"/>
            <a:ext cx="4004308" cy="4004308"/>
          </a:xfrm>
          <a:prstGeom prst="rect">
            <a:avLst/>
          </a:prstGeom>
        </p:spPr>
      </p:pic>
    </p:spTree>
    <p:extLst>
      <p:ext uri="{BB962C8B-B14F-4D97-AF65-F5344CB8AC3E}">
        <p14:creationId xmlns:p14="http://schemas.microsoft.com/office/powerpoint/2010/main" val="1824920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E73BF-67F5-04DC-8FD5-DAD08A8592E1}"/>
            </a:ext>
          </a:extLst>
        </p:cNvPr>
        <p:cNvGrpSpPr/>
        <p:nvPr/>
      </p:nvGrpSpPr>
      <p:grpSpPr>
        <a:xfrm>
          <a:off x="0" y="0"/>
          <a:ext cx="0" cy="0"/>
          <a:chOff x="0" y="0"/>
          <a:chExt cx="0" cy="0"/>
        </a:xfrm>
      </p:grpSpPr>
      <p:sp>
        <p:nvSpPr>
          <p:cNvPr id="27" name="Rounded Rectangle 329">
            <a:extLst>
              <a:ext uri="{FF2B5EF4-FFF2-40B4-BE49-F238E27FC236}">
                <a16:creationId xmlns:a16="http://schemas.microsoft.com/office/drawing/2014/main" id="{B2103622-B2D7-6509-614C-BB3C6C61D42C}"/>
              </a:ext>
            </a:extLst>
          </p:cNvPr>
          <p:cNvSpPr/>
          <p:nvPr/>
        </p:nvSpPr>
        <p:spPr>
          <a:xfrm>
            <a:off x="6373640" y="5417676"/>
            <a:ext cx="3327151" cy="400110"/>
          </a:xfrm>
          <a:prstGeom prst="roundRect">
            <a:avLst/>
          </a:prstGeom>
          <a:solidFill>
            <a:srgbClr val="24205E"/>
          </a:solidFill>
          <a:ln w="25400">
            <a:solidFill>
              <a:srgbClr val="011E48"/>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 ENABLERS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DoW</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CIO</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554ED40-6085-BF4A-5E29-8722C4EAE5FE}"/>
              </a:ext>
            </a:extLst>
          </p:cNvPr>
          <p:cNvSpPr txBox="1"/>
          <p:nvPr/>
        </p:nvSpPr>
        <p:spPr>
          <a:xfrm>
            <a:off x="5212080" y="6255195"/>
            <a:ext cx="1429794" cy="5366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Rounded Rectangle 4" descr="Text box with the following information">
            <a:extLst>
              <a:ext uri="{FF2B5EF4-FFF2-40B4-BE49-F238E27FC236}">
                <a16:creationId xmlns:a16="http://schemas.microsoft.com/office/drawing/2014/main" id="{BCFF11B7-040A-CDCF-4A6E-91FBEFCD0DD1}"/>
              </a:ext>
            </a:extLst>
          </p:cNvPr>
          <p:cNvSpPr/>
          <p:nvPr/>
        </p:nvSpPr>
        <p:spPr>
          <a:xfrm>
            <a:off x="6373640" y="5659250"/>
            <a:ext cx="5759662" cy="1124922"/>
          </a:xfrm>
          <a:prstGeom prst="roundRect">
            <a:avLst/>
          </a:prstGeom>
          <a:solidFill>
            <a:srgbClr val="D6D6D6"/>
          </a:solidFill>
          <a:ln w="25400">
            <a:solidFill>
              <a:srgbClr val="0F2128"/>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E903C4E-0374-826E-BE6D-A08C5ACCC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Rounded Rectangle 21">
            <a:extLst>
              <a:ext uri="{FF2B5EF4-FFF2-40B4-BE49-F238E27FC236}">
                <a16:creationId xmlns:a16="http://schemas.microsoft.com/office/drawing/2014/main" id="{9E781984-81CD-C2A0-9EE2-C4D1A6A03F93}"/>
              </a:ext>
              <a:ext uri="{C183D7F6-B498-43B3-948B-1728B52AA6E4}">
                <adec:decorative xmlns:adec="http://schemas.microsoft.com/office/drawing/2017/decorative" val="1"/>
              </a:ext>
            </a:extLst>
          </p:cNvPr>
          <p:cNvSpPr/>
          <p:nvPr/>
        </p:nvSpPr>
        <p:spPr>
          <a:xfrm>
            <a:off x="59699" y="1561006"/>
            <a:ext cx="1908828" cy="3153913"/>
          </a:xfrm>
          <a:prstGeom prst="roundRect">
            <a:avLst>
              <a:gd name="adj" fmla="val 9544"/>
            </a:avLst>
          </a:prstGeom>
          <a:solidFill>
            <a:srgbClr val="24205E"/>
          </a:solidFill>
          <a:ln w="25400">
            <a:solidFill>
              <a:srgbClr val="0E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C2A92F-0384-20FC-AE1D-0A83EAF71D70}"/>
              </a:ext>
            </a:extLst>
          </p:cNvPr>
          <p:cNvSpPr txBox="1"/>
          <p:nvPr/>
        </p:nvSpPr>
        <p:spPr>
          <a:xfrm>
            <a:off x="179106" y="1536292"/>
            <a:ext cx="1670014" cy="492443"/>
          </a:xfrm>
          <a:prstGeom prst="rect">
            <a:avLst/>
          </a:prstGeom>
          <a:no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DoW</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CIO</a:t>
            </a:r>
          </a:p>
        </p:txBody>
      </p:sp>
      <p:sp>
        <p:nvSpPr>
          <p:cNvPr id="8" name="Rounded Rectangle 27">
            <a:extLst>
              <a:ext uri="{FF2B5EF4-FFF2-40B4-BE49-F238E27FC236}">
                <a16:creationId xmlns:a16="http://schemas.microsoft.com/office/drawing/2014/main" id="{6C60F6DA-CD46-BE5F-B895-190BDEA29B76}"/>
              </a:ext>
            </a:extLst>
          </p:cNvPr>
          <p:cNvSpPr/>
          <p:nvPr/>
        </p:nvSpPr>
        <p:spPr>
          <a:xfrm>
            <a:off x="59699" y="2000138"/>
            <a:ext cx="1908828" cy="4008835"/>
          </a:xfrm>
          <a:prstGeom prst="roundRect">
            <a:avLst>
              <a:gd name="adj" fmla="val 9544"/>
            </a:avLst>
          </a:prstGeom>
          <a:solidFill>
            <a:srgbClr val="D6D6D6"/>
          </a:solidFill>
          <a:ln w="25400">
            <a:solidFill>
              <a:srgbClr val="0F212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411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Technical Support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421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Database Administrator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431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Knowledge Manager (KM)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441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Network Operations (NETOPS)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451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System Administrator (SYSADMIN)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452</a:t>
            </a: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 Secure Configuration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632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Systems Developer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641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Systems Requirements Planner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651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Enterprise Architect (ENTARCH)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661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Research and Development (R&amp;D)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671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System Testing and Evaluation (T&amp;E) Specialist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endParaRPr>
          </a:p>
        </p:txBody>
      </p:sp>
      <p:sp>
        <p:nvSpPr>
          <p:cNvPr id="9" name="Rounded Rectangle 20">
            <a:extLst>
              <a:ext uri="{FF2B5EF4-FFF2-40B4-BE49-F238E27FC236}">
                <a16:creationId xmlns:a16="http://schemas.microsoft.com/office/drawing/2014/main" id="{E35DA47E-35E5-C1DD-1DE1-5DE9341864A4}"/>
              </a:ext>
              <a:ext uri="{C183D7F6-B498-43B3-948B-1728B52AA6E4}">
                <adec:decorative xmlns:adec="http://schemas.microsoft.com/office/drawing/2017/decorative" val="1"/>
              </a:ext>
            </a:extLst>
          </p:cNvPr>
          <p:cNvSpPr/>
          <p:nvPr/>
        </p:nvSpPr>
        <p:spPr>
          <a:xfrm>
            <a:off x="2078118" y="1561006"/>
            <a:ext cx="2075075" cy="2865511"/>
          </a:xfrm>
          <a:prstGeom prst="roundRect">
            <a:avLst>
              <a:gd name="adj" fmla="val 9544"/>
            </a:avLst>
          </a:prstGeom>
          <a:solidFill>
            <a:srgbClr val="24205E"/>
          </a:solidFill>
          <a:ln w="25400">
            <a:solidFill>
              <a:srgbClr val="0F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85A6D6F-053C-686A-13DE-FF2F941C6D4A}"/>
              </a:ext>
            </a:extLst>
          </p:cNvPr>
          <p:cNvSpPr txBox="1"/>
          <p:nvPr/>
        </p:nvSpPr>
        <p:spPr>
          <a:xfrm>
            <a:off x="2232929" y="1536292"/>
            <a:ext cx="1765453" cy="492443"/>
          </a:xfrm>
          <a:prstGeom prst="rect">
            <a:avLst/>
          </a:prstGeom>
          <a:no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DoW</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CIO</a:t>
            </a:r>
          </a:p>
        </p:txBody>
      </p:sp>
      <p:sp>
        <p:nvSpPr>
          <p:cNvPr id="11" name="Rounded Rectangle 26">
            <a:extLst>
              <a:ext uri="{FF2B5EF4-FFF2-40B4-BE49-F238E27FC236}">
                <a16:creationId xmlns:a16="http://schemas.microsoft.com/office/drawing/2014/main" id="{DAA10F74-FF53-1DCE-AD9D-E3682716337A}"/>
              </a:ext>
              <a:ext uri="{C183D7F6-B498-43B3-948B-1728B52AA6E4}">
                <adec:decorative xmlns:adec="http://schemas.microsoft.com/office/drawing/2017/decorative" val="0"/>
              </a:ext>
            </a:extLst>
          </p:cNvPr>
          <p:cNvSpPr/>
          <p:nvPr/>
        </p:nvSpPr>
        <p:spPr>
          <a:xfrm>
            <a:off x="2078118" y="2000135"/>
            <a:ext cx="2075075" cy="4711632"/>
          </a:xfrm>
          <a:prstGeom prst="roundRect">
            <a:avLst>
              <a:gd name="adj" fmla="val 9544"/>
            </a:avLst>
          </a:prstGeom>
          <a:solidFill>
            <a:srgbClr val="D6D6D6"/>
          </a:solidFill>
          <a:ln w="25400">
            <a:solidFill>
              <a:srgbClr val="0F212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212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Cyber Defense Forensics Analyst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462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Control Systems Security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511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Cyber Defense Analyst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521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Cyber Defense Infrastructure Support Specialist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531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Cyber Defense Incident Responder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541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Vulnerability Assessment Analyst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611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Authorizing Official (AO)/Designated Rep.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612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Security Control Assessor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Secure Software Assessor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631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Information Systems Security Developer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633</a:t>
            </a: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 System Security Engineer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652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Security Architect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722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Information Systems Security Manager (ISSM)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723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Communications Security (COMSEC) Manager</a:t>
            </a:r>
          </a:p>
        </p:txBody>
      </p:sp>
      <p:sp>
        <p:nvSpPr>
          <p:cNvPr id="12" name="Rounded Rectangle 19">
            <a:extLst>
              <a:ext uri="{FF2B5EF4-FFF2-40B4-BE49-F238E27FC236}">
                <a16:creationId xmlns:a16="http://schemas.microsoft.com/office/drawing/2014/main" id="{C7886B7D-4AE3-72AC-C885-A2141005E189}"/>
              </a:ext>
              <a:ext uri="{C183D7F6-B498-43B3-948B-1728B52AA6E4}">
                <adec:decorative xmlns:adec="http://schemas.microsoft.com/office/drawing/2017/decorative" val="1"/>
              </a:ext>
            </a:extLst>
          </p:cNvPr>
          <p:cNvSpPr/>
          <p:nvPr/>
        </p:nvSpPr>
        <p:spPr>
          <a:xfrm>
            <a:off x="4263037" y="1561006"/>
            <a:ext cx="1924593" cy="2865511"/>
          </a:xfrm>
          <a:prstGeom prst="roundRect">
            <a:avLst>
              <a:gd name="adj" fmla="val 9544"/>
            </a:avLst>
          </a:prstGeom>
          <a:solidFill>
            <a:srgbClr val="24205E"/>
          </a:solidFill>
          <a:ln w="25400">
            <a:solidFill>
              <a:srgbClr val="0F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A7784D-F349-96AD-4493-61E8573D01C6}"/>
              </a:ext>
              <a:ext uri="{C183D7F6-B498-43B3-948B-1728B52AA6E4}">
                <adec:decorative xmlns:adec="http://schemas.microsoft.com/office/drawing/2017/decorative" val="0"/>
              </a:ext>
            </a:extLst>
          </p:cNvPr>
          <p:cNvSpPr txBox="1"/>
          <p:nvPr/>
        </p:nvSpPr>
        <p:spPr>
          <a:xfrm>
            <a:off x="4262532" y="1536292"/>
            <a:ext cx="1943482" cy="492443"/>
          </a:xfrm>
          <a:prstGeom prst="rect">
            <a:avLst/>
          </a:prstGeom>
          <a:no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 EFFECTS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 ASW(CP)/</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DoW</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PCA</a:t>
            </a:r>
          </a:p>
        </p:txBody>
      </p:sp>
      <p:sp>
        <p:nvSpPr>
          <p:cNvPr id="14" name="Rounded Rectangle 25">
            <a:extLst>
              <a:ext uri="{FF2B5EF4-FFF2-40B4-BE49-F238E27FC236}">
                <a16:creationId xmlns:a16="http://schemas.microsoft.com/office/drawing/2014/main" id="{D54A50D6-D058-EDA6-37E1-0CF742572A40}"/>
              </a:ext>
            </a:extLst>
          </p:cNvPr>
          <p:cNvSpPr/>
          <p:nvPr/>
        </p:nvSpPr>
        <p:spPr>
          <a:xfrm>
            <a:off x="4262784" y="2000136"/>
            <a:ext cx="1925099" cy="4202417"/>
          </a:xfrm>
          <a:prstGeom prst="roundRect">
            <a:avLst>
              <a:gd name="adj" fmla="val 9544"/>
            </a:avLst>
          </a:prstGeom>
          <a:solidFill>
            <a:srgbClr val="D6D6D6"/>
          </a:solidFill>
          <a:ln w="254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Exploitation Analyst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Digital Network Exploitation Analyst (DNEA)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131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Joint Targeting Analyst (JTA)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132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Target Digital Network Analyst (TDNA)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133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Target Analyst Reporter (TAR)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Access Network Operator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Cyberspace Operator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332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Cyber Operations Planner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Cyberspace Capability Developer (CCD)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Network Technician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443</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Network Analyst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463</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Host Analyst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(551)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 Team Specialist</a:t>
            </a:r>
          </a:p>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t>
            </a:r>
          </a:p>
        </p:txBody>
      </p:sp>
      <p:sp>
        <p:nvSpPr>
          <p:cNvPr id="15" name="Rounded Rectangle 18" descr="Text box identifying Intel (Cyber) work roles: 111, 151, 311, 312, and 331">
            <a:extLst>
              <a:ext uri="{FF2B5EF4-FFF2-40B4-BE49-F238E27FC236}">
                <a16:creationId xmlns:a16="http://schemas.microsoft.com/office/drawing/2014/main" id="{23D3711F-8BC7-8912-6B23-B5C099B1F16C}"/>
              </a:ext>
            </a:extLst>
          </p:cNvPr>
          <p:cNvSpPr/>
          <p:nvPr/>
        </p:nvSpPr>
        <p:spPr>
          <a:xfrm>
            <a:off x="6297474" y="1561006"/>
            <a:ext cx="1779354" cy="2183773"/>
          </a:xfrm>
          <a:prstGeom prst="roundRect">
            <a:avLst>
              <a:gd name="adj" fmla="val 9544"/>
            </a:avLst>
          </a:prstGeom>
          <a:solidFill>
            <a:srgbClr val="24205E"/>
          </a:solidFill>
          <a:ln w="25400">
            <a:solidFill>
              <a:srgbClr val="0F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F0C25C0-A715-5CBB-C4DE-461D7BAC6D0C}"/>
              </a:ext>
            </a:extLst>
          </p:cNvPr>
          <p:cNvSpPr txBox="1"/>
          <p:nvPr/>
        </p:nvSpPr>
        <p:spPr>
          <a:xfrm>
            <a:off x="6447560" y="1536292"/>
            <a:ext cx="1479182" cy="492443"/>
          </a:xfrm>
          <a:prstGeom prst="rect">
            <a:avLst/>
          </a:prstGeom>
          <a:no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INTEL (CYBER)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 USW (I&amp;S)</a:t>
            </a:r>
          </a:p>
        </p:txBody>
      </p:sp>
      <p:sp>
        <p:nvSpPr>
          <p:cNvPr id="17" name="Rounded Rectangle 24">
            <a:extLst>
              <a:ext uri="{FF2B5EF4-FFF2-40B4-BE49-F238E27FC236}">
                <a16:creationId xmlns:a16="http://schemas.microsoft.com/office/drawing/2014/main" id="{7B922E99-9AB3-B6D8-7DE4-90FEF0A11334}"/>
              </a:ext>
            </a:extLst>
          </p:cNvPr>
          <p:cNvSpPr/>
          <p:nvPr/>
        </p:nvSpPr>
        <p:spPr>
          <a:xfrm>
            <a:off x="6297474" y="2000137"/>
            <a:ext cx="1779354" cy="1870232"/>
          </a:xfrm>
          <a:prstGeom prst="roundRect">
            <a:avLst>
              <a:gd name="adj" fmla="val 9544"/>
            </a:avLst>
          </a:prstGeom>
          <a:solidFill>
            <a:srgbClr val="D6D6D6"/>
          </a:solidFill>
          <a:ln w="25400">
            <a:solidFill>
              <a:srgbClr val="0F212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111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All-Source Analyst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151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Multi-Disciplined Language Analyst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311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All-Source Collection Manager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312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All-Source Collection Requirements Manager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331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Cyber Intelligence Planner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8A8595A5-B695-12C9-3293-6A50189FB8FD}"/>
              </a:ext>
            </a:extLst>
          </p:cNvPr>
          <p:cNvSpPr txBox="1"/>
          <p:nvPr/>
        </p:nvSpPr>
        <p:spPr>
          <a:xfrm>
            <a:off x="5322828" y="6403167"/>
            <a:ext cx="6760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Acquisition</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Program Manager;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IT Project Manager;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803</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Product Support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804</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IT Investment/Portfolio Manager;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805</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IT Program Auditor</a:t>
            </a:r>
          </a:p>
        </p:txBody>
      </p:sp>
      <p:sp>
        <p:nvSpPr>
          <p:cNvPr id="20" name="Rounded Rectangle 17">
            <a:extLst>
              <a:ext uri="{FF2B5EF4-FFF2-40B4-BE49-F238E27FC236}">
                <a16:creationId xmlns:a16="http://schemas.microsoft.com/office/drawing/2014/main" id="{300FCFA6-BE67-895C-D68F-5918A61BBA6B}"/>
              </a:ext>
              <a:ext uri="{C183D7F6-B498-43B3-948B-1728B52AA6E4}">
                <adec:decorative xmlns:adec="http://schemas.microsoft.com/office/drawing/2017/decorative" val="1"/>
              </a:ext>
            </a:extLst>
          </p:cNvPr>
          <p:cNvSpPr/>
          <p:nvPr/>
        </p:nvSpPr>
        <p:spPr>
          <a:xfrm>
            <a:off x="8186545" y="1561006"/>
            <a:ext cx="1925518" cy="2865511"/>
          </a:xfrm>
          <a:prstGeom prst="roundRect">
            <a:avLst>
              <a:gd name="adj" fmla="val 9544"/>
            </a:avLst>
          </a:prstGeom>
          <a:solidFill>
            <a:srgbClr val="24205E"/>
          </a:solidFill>
          <a:ln w="25400">
            <a:solidFill>
              <a:srgbClr val="0F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9C2A532-D9A2-3397-0C69-543211D5D8D1}"/>
              </a:ext>
            </a:extLst>
          </p:cNvPr>
          <p:cNvSpPr txBox="1"/>
          <p:nvPr/>
        </p:nvSpPr>
        <p:spPr>
          <a:xfrm>
            <a:off x="8287482" y="1536292"/>
            <a:ext cx="1723644" cy="492443"/>
          </a:xfrm>
          <a:prstGeom prst="rect">
            <a:avLst/>
          </a:prstGeom>
          <a:no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 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DoW</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CDAO</a:t>
            </a:r>
          </a:p>
        </p:txBody>
      </p:sp>
      <p:sp>
        <p:nvSpPr>
          <p:cNvPr id="22" name="Rounded Rectangle 23">
            <a:extLst>
              <a:ext uri="{FF2B5EF4-FFF2-40B4-BE49-F238E27FC236}">
                <a16:creationId xmlns:a16="http://schemas.microsoft.com/office/drawing/2014/main" id="{E244F214-577D-293A-0E7A-08064F6E0077}"/>
              </a:ext>
            </a:extLst>
          </p:cNvPr>
          <p:cNvSpPr/>
          <p:nvPr/>
        </p:nvSpPr>
        <p:spPr>
          <a:xfrm>
            <a:off x="8186419" y="2000136"/>
            <a:ext cx="1925771" cy="3378521"/>
          </a:xfrm>
          <a:prstGeom prst="roundRect">
            <a:avLst>
              <a:gd name="adj" fmla="val 9544"/>
            </a:avLst>
          </a:prstGeom>
          <a:solidFill>
            <a:srgbClr val="D6D6D6"/>
          </a:solidFill>
          <a:ln w="25400">
            <a:solidFill>
              <a:srgbClr val="0F212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Data Analyst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423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Data Scientist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424</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Data Steward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Artificial Intelligence / Machine Learning (AI/ML)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624</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Data Operations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653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Data Architect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672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AI Test &amp; Evaluation Specialist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733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AI Risk &amp; Ethics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753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AI Adoption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902</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AI Innovation Leader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903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Data Officer</a:t>
            </a:r>
          </a:p>
        </p:txBody>
      </p:sp>
      <p:sp>
        <p:nvSpPr>
          <p:cNvPr id="23" name="Rounded Rectangle 8">
            <a:extLst>
              <a:ext uri="{FF2B5EF4-FFF2-40B4-BE49-F238E27FC236}">
                <a16:creationId xmlns:a16="http://schemas.microsoft.com/office/drawing/2014/main" id="{935C33FE-0A1B-D08E-A679-DCF45DD68250}"/>
              </a:ext>
              <a:ext uri="{C183D7F6-B498-43B3-948B-1728B52AA6E4}">
                <adec:decorative xmlns:adec="http://schemas.microsoft.com/office/drawing/2017/decorative" val="1"/>
              </a:ext>
            </a:extLst>
          </p:cNvPr>
          <p:cNvSpPr/>
          <p:nvPr/>
        </p:nvSpPr>
        <p:spPr>
          <a:xfrm>
            <a:off x="10221910" y="1561006"/>
            <a:ext cx="1925518" cy="2865511"/>
          </a:xfrm>
          <a:prstGeom prst="roundRect">
            <a:avLst>
              <a:gd name="adj" fmla="val 9544"/>
            </a:avLst>
          </a:prstGeom>
          <a:solidFill>
            <a:srgbClr val="24205E"/>
          </a:solidFill>
          <a:ln w="25400">
            <a:solidFill>
              <a:srgbClr val="0F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028C70B-DB2C-3981-9CF7-E32AD0261724}"/>
              </a:ext>
            </a:extLst>
          </p:cNvPr>
          <p:cNvSpPr txBox="1"/>
          <p:nvPr/>
        </p:nvSpPr>
        <p:spPr>
          <a:xfrm>
            <a:off x="10367094" y="1589892"/>
            <a:ext cx="15387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SOFTWARE ENG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OPR: USW R&amp;E </a:t>
            </a:r>
          </a:p>
        </p:txBody>
      </p:sp>
      <p:sp>
        <p:nvSpPr>
          <p:cNvPr id="25" name="Rounded Rectangle 22">
            <a:extLst>
              <a:ext uri="{FF2B5EF4-FFF2-40B4-BE49-F238E27FC236}">
                <a16:creationId xmlns:a16="http://schemas.microsoft.com/office/drawing/2014/main" id="{815436C2-2A3E-3A7E-C8B9-974E0CADE20B}"/>
              </a:ext>
            </a:extLst>
          </p:cNvPr>
          <p:cNvSpPr/>
          <p:nvPr/>
        </p:nvSpPr>
        <p:spPr>
          <a:xfrm>
            <a:off x="10221783" y="2050936"/>
            <a:ext cx="1925772" cy="2928605"/>
          </a:xfrm>
          <a:prstGeom prst="roundRect">
            <a:avLst>
              <a:gd name="adj" fmla="val 9544"/>
            </a:avLst>
          </a:prstGeom>
          <a:solidFill>
            <a:srgbClr val="D6D6D6"/>
          </a:solidFill>
          <a:ln w="25400">
            <a:solidFill>
              <a:srgbClr val="0F212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Systems Security Analyst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621</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Software Developer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625</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Product Designer User Interface (UI)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626</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Service Designer User Experience (UX)</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627</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Development, Security, Operations (</a:t>
            </a:r>
            <a:r>
              <a:rPr kumimoji="0" lang="en-US" sz="1000" b="0" i="0" u="none" strike="noStrike" kern="1200" cap="none" spc="0" normalizeH="0" baseline="0" noProof="0" dirty="0" err="1">
                <a:ln>
                  <a:noFill/>
                </a:ln>
                <a:solidFill>
                  <a:srgbClr val="0F2128"/>
                </a:solidFill>
                <a:effectLst/>
                <a:uLnTx/>
                <a:uFillTx/>
                <a:latin typeface="Arial" panose="020B0604020202020204" pitchFamily="34" charset="0"/>
                <a:ea typeface="+mn-ea"/>
                <a:cs typeface="Arial" panose="020B0604020202020204" pitchFamily="34" charset="0"/>
              </a:rPr>
              <a:t>DevSecOps</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628</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Software/Cloud Architect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673</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Software Test &amp; Evaluation Specialist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806</a:t>
            </a:r>
            <a:r>
              <a:rPr kumimoji="0" lang="en-US" sz="10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rPr>
              <a:t>) Product Manager</a:t>
            </a:r>
            <a:endParaRPr kumimoji="0" lang="en-US" sz="800" b="0" i="0" u="none" strike="noStrike" kern="1200" cap="none" spc="0" normalizeH="0" baseline="0" noProof="0" dirty="0">
              <a:ln>
                <a:noFill/>
              </a:ln>
              <a:solidFill>
                <a:srgbClr val="0F2128"/>
              </a:solidFill>
              <a:effectLst/>
              <a:uLnTx/>
              <a:uFillTx/>
              <a:latin typeface="Arial" panose="020B0604020202020204" pitchFamily="34" charset="0"/>
              <a:ea typeface="+mn-ea"/>
              <a:cs typeface="Arial" panose="020B0604020202020204" pitchFamily="34" charset="0"/>
            </a:endParaRPr>
          </a:p>
        </p:txBody>
      </p:sp>
      <p:sp>
        <p:nvSpPr>
          <p:cNvPr id="28" name="TextBox 27" descr="      Leadership: (732) Privacy Compliance Manager; (751) Cyber Workforce Developer and Manager; &#10;  (752) Cyber Policy and Strategy Planner; (901) Executive Cyber Leader&#10;">
            <a:extLst>
              <a:ext uri="{FF2B5EF4-FFF2-40B4-BE49-F238E27FC236}">
                <a16:creationId xmlns:a16="http://schemas.microsoft.com/office/drawing/2014/main" id="{97C6BD52-0832-7CF0-8E04-E355AC7E33BF}"/>
              </a:ext>
            </a:extLst>
          </p:cNvPr>
          <p:cNvSpPr txBox="1"/>
          <p:nvPr/>
        </p:nvSpPr>
        <p:spPr>
          <a:xfrm>
            <a:off x="5333960" y="5655556"/>
            <a:ext cx="67747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Leadership</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Privacy Compliance Manager;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 Workforce Developer and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 Policy and Strategy Planner;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Executive Cyber Leader</a:t>
            </a:r>
          </a:p>
        </p:txBody>
      </p:sp>
      <p:sp>
        <p:nvSpPr>
          <p:cNvPr id="29" name="TextBox 28">
            <a:extLst>
              <a:ext uri="{FF2B5EF4-FFF2-40B4-BE49-F238E27FC236}">
                <a16:creationId xmlns:a16="http://schemas.microsoft.com/office/drawing/2014/main" id="{57C37958-4063-B90A-2BD2-45A6797EC282}"/>
              </a:ext>
            </a:extLst>
          </p:cNvPr>
          <p:cNvSpPr txBox="1"/>
          <p:nvPr/>
        </p:nvSpPr>
        <p:spPr>
          <a:xfrm>
            <a:off x="5297100" y="6214026"/>
            <a:ext cx="6785891"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Trng</a:t>
            </a:r>
            <a:r>
              <a:rPr kumimoji="0" lang="en-US" sz="1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Educ</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 Instructional Curriculum Developer;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712</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 Instructor</a:t>
            </a:r>
          </a:p>
        </p:txBody>
      </p:sp>
      <p:sp>
        <p:nvSpPr>
          <p:cNvPr id="30" name="TextBox 29" descr="Text box identifying Cyber Enabler Work Roles:&#10;&#10;Leadership 732, 751, 752, and 901&#10;Legal 211 and 731&#10;Training and Education 711 and 712&#10;Acquisition 801, 802, 803, 804, and 805">
            <a:extLst>
              <a:ext uri="{FF2B5EF4-FFF2-40B4-BE49-F238E27FC236}">
                <a16:creationId xmlns:a16="http://schemas.microsoft.com/office/drawing/2014/main" id="{5DB7F1AD-F173-2B9C-AC5E-EE6342924FAD}"/>
              </a:ext>
            </a:extLst>
          </p:cNvPr>
          <p:cNvSpPr txBox="1"/>
          <p:nvPr/>
        </p:nvSpPr>
        <p:spPr>
          <a:xfrm>
            <a:off x="5322829" y="6008974"/>
            <a:ext cx="67858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Legal</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Forensics Analyst;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 Crime Investigator;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Cyber Legal Advisor</a:t>
            </a:r>
          </a:p>
        </p:txBody>
      </p:sp>
      <p:sp>
        <p:nvSpPr>
          <p:cNvPr id="3" name="Title 6">
            <a:extLst>
              <a:ext uri="{FF2B5EF4-FFF2-40B4-BE49-F238E27FC236}">
                <a16:creationId xmlns:a16="http://schemas.microsoft.com/office/drawing/2014/main" id="{FFCF8441-2CBF-950E-F808-C6AFAF69A593}"/>
              </a:ext>
            </a:extLst>
          </p:cNvPr>
          <p:cNvSpPr>
            <a:spLocks noGrp="1"/>
          </p:cNvSpPr>
          <p:nvPr>
            <p:ph type="title"/>
          </p:nvPr>
        </p:nvSpPr>
        <p:spPr>
          <a:xfrm>
            <a:off x="448056" y="201168"/>
            <a:ext cx="9377869" cy="1325563"/>
          </a:xfrm>
        </p:spPr>
        <p:txBody>
          <a:bodyPr>
            <a:normAutofit/>
          </a:bodyPr>
          <a:lstStyle/>
          <a:p>
            <a:r>
              <a:rPr lang="en-US" sz="2400" dirty="0">
                <a:cs typeface="Arial"/>
              </a:rPr>
              <a:t>DCWF Work Role Alignment to Workforce Elements </a:t>
            </a:r>
            <a:br>
              <a:rPr lang="en-US" sz="2600" b="1" dirty="0">
                <a:cs typeface="Arial"/>
              </a:rPr>
            </a:b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Current as of 28 January 2026</a:t>
            </a:r>
            <a:endParaRPr lang="en-US" sz="2600" i="1" dirty="0"/>
          </a:p>
        </p:txBody>
      </p:sp>
      <p:sp>
        <p:nvSpPr>
          <p:cNvPr id="2" name="Rounded Rectangle 26">
            <a:extLst>
              <a:ext uri="{FF2B5EF4-FFF2-40B4-BE49-F238E27FC236}">
                <a16:creationId xmlns:a16="http://schemas.microsoft.com/office/drawing/2014/main" id="{7E5AD978-A240-15CE-5B63-39C376718CA7}"/>
              </a:ext>
              <a:ext uri="{C183D7F6-B498-43B3-948B-1728B52AA6E4}">
                <adec:decorative xmlns:adec="http://schemas.microsoft.com/office/drawing/2017/decorative" val="0"/>
              </a:ext>
            </a:extLst>
          </p:cNvPr>
          <p:cNvSpPr/>
          <p:nvPr/>
        </p:nvSpPr>
        <p:spPr>
          <a:xfrm>
            <a:off x="7944037" y="703800"/>
            <a:ext cx="2075075" cy="508565"/>
          </a:xfrm>
          <a:prstGeom prst="roundRect">
            <a:avLst>
              <a:gd name="adj" fmla="val 9544"/>
            </a:avLst>
          </a:prstGeom>
          <a:solidFill>
            <a:srgbClr val="D6D6D6"/>
          </a:solidFill>
          <a:ln w="25400">
            <a:solidFill>
              <a:srgbClr val="0F212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a:t>
            </a:r>
            <a:r>
              <a:rPr kumimoji="0" lang="en-US" sz="1000" b="1"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NEW</a:t>
            </a: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 DCWF Work Role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F2128"/>
                </a:solidFill>
                <a:effectLst/>
                <a:highlight>
                  <a:srgbClr val="FFFF00"/>
                </a:highlight>
                <a:uLnTx/>
                <a:uFillTx/>
                <a:latin typeface="Arial" panose="020B0604020202020204" pitchFamily="34" charset="0"/>
                <a:ea typeface="+mn-ea"/>
                <a:cs typeface="Arial" panose="020B0604020202020204" pitchFamily="34" charset="0"/>
              </a:rPr>
              <a:t>Effective January 2026</a:t>
            </a:r>
          </a:p>
        </p:txBody>
      </p:sp>
    </p:spTree>
    <p:extLst>
      <p:ext uri="{BB962C8B-B14F-4D97-AF65-F5344CB8AC3E}">
        <p14:creationId xmlns:p14="http://schemas.microsoft.com/office/powerpoint/2010/main" val="2984640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08E7-F2B5-EDF8-7B94-9B8EB39A1111}"/>
            </a:ext>
          </a:extLst>
        </p:cNvPr>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E8721AD-EB20-C183-BB34-76ED2349D743}"/>
              </a:ext>
            </a:extLst>
          </p:cNvPr>
          <p:cNvCxnSpPr>
            <a:cxnSpLocks/>
          </p:cNvCxnSpPr>
          <p:nvPr/>
        </p:nvCxnSpPr>
        <p:spPr>
          <a:xfrm>
            <a:off x="6800850" y="5194631"/>
            <a:ext cx="1623060" cy="0"/>
          </a:xfrm>
          <a:prstGeom prst="line">
            <a:avLst/>
          </a:prstGeom>
          <a:ln w="44450">
            <a:solidFill>
              <a:srgbClr val="231F5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D313E-89AE-0120-3756-89ED254E6C39}"/>
              </a:ext>
            </a:extLst>
          </p:cNvPr>
          <p:cNvCxnSpPr>
            <a:cxnSpLocks/>
          </p:cNvCxnSpPr>
          <p:nvPr/>
        </p:nvCxnSpPr>
        <p:spPr>
          <a:xfrm>
            <a:off x="6800850" y="2731910"/>
            <a:ext cx="1623060" cy="0"/>
          </a:xfrm>
          <a:prstGeom prst="line">
            <a:avLst/>
          </a:prstGeom>
          <a:ln w="44450">
            <a:solidFill>
              <a:srgbClr val="231F5D"/>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D4DEC29-23F7-F663-41E7-1175095C8C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Content Placeholder 2" descr="A circular logo with text and a shield&#10;&#10;Description automatically generated">
            <a:extLst>
              <a:ext uri="{FF2B5EF4-FFF2-40B4-BE49-F238E27FC236}">
                <a16:creationId xmlns:a16="http://schemas.microsoft.com/office/drawing/2014/main" id="{F02EE871-DA43-2E31-285D-1C9F8749FF8A}"/>
              </a:ext>
            </a:extLst>
          </p:cNvPr>
          <p:cNvSpPr txBox="1">
            <a:spLocks/>
          </p:cNvSpPr>
          <p:nvPr/>
        </p:nvSpPr>
        <p:spPr>
          <a:xfrm>
            <a:off x="313586" y="1811716"/>
            <a:ext cx="3720533" cy="4657346"/>
          </a:xfrm>
          <a:prstGeom prst="roundRect">
            <a:avLst>
              <a:gd name="adj" fmla="val 5990"/>
            </a:avLst>
          </a:prstGeom>
          <a:solidFill>
            <a:srgbClr val="24205E"/>
          </a:solidFill>
          <a:ln w="57150" cap="flat" cmpd="sng" algn="ctr">
            <a:solidFill>
              <a:srgbClr val="FEC000"/>
            </a:solidFill>
            <a:prstDash val="solid"/>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91440" tIns="91440" rIns="91440" bIns="9144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CURRENT VERSION: 5.1 </a:t>
            </a:r>
          </a:p>
          <a:p>
            <a:pPr marL="320040" marR="0" lvl="0" indent="-320040" algn="l" defTabSz="914400" rtl="0" eaLnBrk="1" fontAlgn="auto" latinLnBrk="0" hangingPunct="1">
              <a:lnSpc>
                <a:spcPct val="100000"/>
              </a:lnSpc>
              <a:spcBef>
                <a:spcPts val="0"/>
              </a:spcBef>
              <a:spcAft>
                <a:spcPts val="1200"/>
              </a:spcAft>
              <a:buClrTx/>
              <a:buSzTx/>
              <a:buFont typeface="Wingdings" pitchFamily="2" charset="2"/>
              <a:buChar char="Ø"/>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Includes updates to (IT-451) System Administrator and the addition of (CE-551) Red Team Specialist</a:t>
            </a:r>
          </a:p>
        </p:txBody>
      </p:sp>
      <p:pic>
        <p:nvPicPr>
          <p:cNvPr id="8" name="Picture 7" descr="A picture containing chart&#10;&#10;Description automatically generated">
            <a:extLst>
              <a:ext uri="{FF2B5EF4-FFF2-40B4-BE49-F238E27FC236}">
                <a16:creationId xmlns:a16="http://schemas.microsoft.com/office/drawing/2014/main" id="{AB50401D-42A9-5608-DC41-B3ED3C0C2FBD}"/>
              </a:ext>
            </a:extLst>
          </p:cNvPr>
          <p:cNvPicPr>
            <a:picLocks noChangeAspect="1"/>
          </p:cNvPicPr>
          <p:nvPr/>
        </p:nvPicPr>
        <p:blipFill>
          <a:blip r:embed="rId2"/>
          <a:stretch>
            <a:fillRect/>
          </a:stretch>
        </p:blipFill>
        <p:spPr>
          <a:xfrm>
            <a:off x="887612" y="1959369"/>
            <a:ext cx="2572479" cy="2572479"/>
          </a:xfrm>
          <a:prstGeom prst="rect">
            <a:avLst/>
          </a:prstGeom>
          <a:effectLst>
            <a:outerShdw blurRad="148437" dist="196850" dir="5400000" algn="t" rotWithShape="0">
              <a:prstClr val="black">
                <a:alpha val="40000"/>
              </a:prstClr>
            </a:outerShdw>
          </a:effectLst>
        </p:spPr>
      </p:pic>
      <p:sp>
        <p:nvSpPr>
          <p:cNvPr id="9" name="Content Placeholder 2">
            <a:extLst>
              <a:ext uri="{FF2B5EF4-FFF2-40B4-BE49-F238E27FC236}">
                <a16:creationId xmlns:a16="http://schemas.microsoft.com/office/drawing/2014/main" id="{A29EE576-C3B6-4601-35CB-C73688B09377}"/>
              </a:ext>
            </a:extLst>
          </p:cNvPr>
          <p:cNvSpPr txBox="1">
            <a:spLocks/>
          </p:cNvSpPr>
          <p:nvPr/>
        </p:nvSpPr>
        <p:spPr>
          <a:xfrm>
            <a:off x="7431743" y="1924309"/>
            <a:ext cx="4508553" cy="1615202"/>
          </a:xfrm>
          <a:prstGeom prst="roundRect">
            <a:avLst>
              <a:gd name="adj" fmla="val 6361"/>
            </a:avLst>
          </a:prstGeom>
          <a:solidFill>
            <a:schemeClr val="bg1">
              <a:lumMod val="95000"/>
            </a:schemeClr>
          </a:solidFill>
          <a:ln w="31750" cap="flat" cmpd="sng" algn="ctr">
            <a:solidFill>
              <a:srgbClr val="25215F"/>
            </a:solidFill>
            <a:prstDash val="sysDot"/>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91440" tIns="91440" rIns="91440" bIns="91440" numCol="1"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10000"/>
              </a:lnSpc>
              <a:spcBef>
                <a:spcPts val="0"/>
              </a:spcBef>
              <a:spcAft>
                <a:spcPts val="600"/>
              </a:spcAft>
              <a:buClrTx/>
              <a:buSzTx/>
              <a:buFont typeface="Wingdings" pitchFamily="2" charset="2"/>
              <a:buChar char="ü"/>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(CS) Information Systems Security Officer</a:t>
            </a:r>
          </a:p>
          <a:p>
            <a:pPr marL="228600" marR="0" lvl="0" indent="-228600" algn="l" defTabSz="914400" rtl="0" eaLnBrk="1" fontAlgn="auto" latinLnBrk="0" hangingPunct="1">
              <a:lnSpc>
                <a:spcPct val="110000"/>
              </a:lnSpc>
              <a:spcBef>
                <a:spcPts val="0"/>
              </a:spcBef>
              <a:spcAft>
                <a:spcPts val="600"/>
              </a:spcAft>
              <a:buClrTx/>
              <a:buSzTx/>
              <a:buFont typeface="Wingdings" pitchFamily="2" charset="2"/>
              <a:buChar char="ü"/>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(CS) Information Systems Security Manager</a:t>
            </a:r>
            <a:endParaRPr kumimoji="0" lang="en-US" sz="1600" b="1"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endParaRPr>
          </a:p>
          <a:p>
            <a:pPr marL="228600" marR="0" lvl="0" indent="-228600" algn="l" defTabSz="914400" rtl="0" eaLnBrk="1" fontAlgn="auto" latinLnBrk="0" hangingPunct="1">
              <a:lnSpc>
                <a:spcPct val="110000"/>
              </a:lnSpc>
              <a:spcBef>
                <a:spcPts val="0"/>
              </a:spcBef>
              <a:spcAft>
                <a:spcPts val="600"/>
              </a:spcAft>
              <a:buClrTx/>
              <a:buSzTx/>
              <a:buFont typeface="Wingdings" pitchFamily="2" charset="2"/>
              <a:buChar char="ü"/>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(CS) COMSEC Manager</a:t>
            </a:r>
            <a:endParaRPr kumimoji="0" lang="en-US" sz="1600" b="1"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endParaRPr>
          </a:p>
          <a:p>
            <a:pPr marL="228600" marR="0" lvl="0" indent="-228600" algn="l" defTabSz="914400" rtl="0" eaLnBrk="1" fontAlgn="auto" latinLnBrk="0" hangingPunct="1">
              <a:lnSpc>
                <a:spcPct val="110000"/>
              </a:lnSpc>
              <a:spcBef>
                <a:spcPts val="0"/>
              </a:spcBef>
              <a:spcAft>
                <a:spcPts val="600"/>
              </a:spcAft>
              <a:buClrTx/>
              <a:buSzTx/>
              <a:buFont typeface="Wingdings" pitchFamily="2" charset="2"/>
              <a:buChar char="ü"/>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(CE) Data Engineer </a:t>
            </a:r>
          </a:p>
          <a:p>
            <a:pPr marL="228600" marR="0" lvl="0" indent="-228600" algn="l" defTabSz="914400" rtl="0" eaLnBrk="1" fontAlgn="auto" latinLnBrk="0" hangingPunct="1">
              <a:lnSpc>
                <a:spcPct val="110000"/>
              </a:lnSpc>
              <a:spcBef>
                <a:spcPts val="0"/>
              </a:spcBef>
              <a:spcAft>
                <a:spcPts val="600"/>
              </a:spcAft>
              <a:buClrTx/>
              <a:buSzTx/>
              <a:buFont typeface="Wingdings" pitchFamily="2" charset="2"/>
              <a:buChar char="ü"/>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(CE) Analytic Support Officer</a:t>
            </a:r>
          </a:p>
        </p:txBody>
      </p:sp>
      <p:sp>
        <p:nvSpPr>
          <p:cNvPr id="10" name="TextBox 9">
            <a:extLst>
              <a:ext uri="{FF2B5EF4-FFF2-40B4-BE49-F238E27FC236}">
                <a16:creationId xmlns:a16="http://schemas.microsoft.com/office/drawing/2014/main" id="{0C30A385-A0CE-FF6E-8DD8-D9C0C5103F92}"/>
              </a:ext>
            </a:extLst>
          </p:cNvPr>
          <p:cNvSpPr txBox="1"/>
          <p:nvPr/>
        </p:nvSpPr>
        <p:spPr>
          <a:xfrm>
            <a:off x="4387188" y="2310732"/>
            <a:ext cx="2682240" cy="842357"/>
          </a:xfrm>
          <a:prstGeom prst="rect">
            <a:avLst/>
          </a:prstGeom>
          <a:solidFill>
            <a:srgbClr val="24205E"/>
          </a:solidFill>
          <a:ln w="31750" cap="flat" cmpd="sng" algn="ctr">
            <a:solidFill>
              <a:srgbClr val="FEC000"/>
            </a:solidFill>
            <a:prstDash val="solid"/>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91440" tIns="91440" rIns="91440" bIns="91440" anchor="ctr">
            <a:normAutofit/>
          </a:bodyPr>
          <a:lstStyle>
            <a:defPPr>
              <a:defRPr lang="en-US"/>
            </a:defPPr>
            <a:lvl1pPr marR="0" lvl="0" indent="0" algn="ctr" fontAlgn="auto">
              <a:lnSpc>
                <a:spcPct val="110000"/>
              </a:lnSpc>
              <a:spcBef>
                <a:spcPts val="1000"/>
              </a:spcBef>
              <a:spcAft>
                <a:spcPts val="0"/>
              </a:spcAft>
              <a:buClrTx/>
              <a:buSzTx/>
              <a:buFont typeface="Arial" panose="020B0604020202020204" pitchFamily="34" charset="0"/>
              <a:buNone/>
              <a:tabLst/>
              <a:defRPr kumimoji="0" sz="2800" b="1" i="0" u="none" strike="noStrike" cap="none" spc="0" normalizeH="0" baseline="0">
                <a:ln>
                  <a:noFill/>
                </a:ln>
                <a:solidFill>
                  <a:prstClr val="white"/>
                </a:solidFill>
                <a:effectLst/>
                <a:uLnTx/>
                <a:uFillTx/>
                <a:latin typeface="Arial Black"/>
                <a:cs typeface="Arial Black"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Black"/>
                <a:ea typeface="+mn-ea"/>
              </a:rPr>
              <a:t>WORK ROLES UNDER REVIEW</a:t>
            </a:r>
          </a:p>
        </p:txBody>
      </p:sp>
      <p:sp>
        <p:nvSpPr>
          <p:cNvPr id="11" name="Content Placeholder 2">
            <a:extLst>
              <a:ext uri="{FF2B5EF4-FFF2-40B4-BE49-F238E27FC236}">
                <a16:creationId xmlns:a16="http://schemas.microsoft.com/office/drawing/2014/main" id="{0AB7A2F2-3CE2-9F6F-13D1-F4DE347B97C2}"/>
              </a:ext>
            </a:extLst>
          </p:cNvPr>
          <p:cNvSpPr txBox="1">
            <a:spLocks/>
          </p:cNvSpPr>
          <p:nvPr/>
        </p:nvSpPr>
        <p:spPr>
          <a:xfrm>
            <a:off x="7439984" y="4041754"/>
            <a:ext cx="4492071" cy="2305755"/>
          </a:xfrm>
          <a:prstGeom prst="roundRect">
            <a:avLst>
              <a:gd name="adj" fmla="val 6361"/>
            </a:avLst>
          </a:prstGeom>
          <a:solidFill>
            <a:schemeClr val="bg1">
              <a:lumMod val="95000"/>
            </a:schemeClr>
          </a:solidFill>
          <a:ln w="31750" cap="flat" cmpd="sng" algn="ctr">
            <a:solidFill>
              <a:srgbClr val="25215F"/>
            </a:solidFill>
            <a:prstDash val="sysDot"/>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91440" tIns="91440" rIns="91440" bIns="91440" numCol="1"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To include two new work roles:</a:t>
            </a:r>
          </a:p>
          <a:p>
            <a:pPr marL="228600" marR="0" lvl="0" indent="-2286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(IT-452) Secure Configuration Specialist</a:t>
            </a:r>
          </a:p>
          <a:p>
            <a:pPr marL="228600" marR="0" lvl="0" indent="-2286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0"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(CS-633) System Security Engineer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5215F"/>
                </a:solidFill>
                <a:effectLst/>
                <a:uLnTx/>
                <a:uFillTx/>
                <a:latin typeface="Helvetica"/>
                <a:ea typeface="+mn-ea"/>
                <a:cs typeface="Arial" panose="020B0604020202020204" pitchFamily="34" charset="0"/>
              </a:rPr>
              <a:t>To include one new universal core knowledge statement for all work roles:</a:t>
            </a:r>
          </a:p>
          <a:p>
            <a:pPr marL="228600" marR="0" lvl="0" indent="-22860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600" b="0" i="0" u="none" strike="noStrike" kern="1200" cap="none" spc="0" normalizeH="0" baseline="0" noProof="0" dirty="0">
                <a:ln>
                  <a:noFill/>
                </a:ln>
                <a:solidFill>
                  <a:srgbClr val="25215F"/>
                </a:solidFill>
                <a:effectLst/>
                <a:uLnTx/>
                <a:uFillTx/>
                <a:latin typeface="Helvetica" pitchFamily="2" charset="0"/>
                <a:ea typeface="+mn-ea"/>
                <a:cs typeface="Arial" panose="020B0604020202020204" pitchFamily="34" charset="0"/>
              </a:rPr>
              <a:t>“Knowledge of Zero Trust Security Model Principles”</a:t>
            </a:r>
          </a:p>
        </p:txBody>
      </p:sp>
      <p:sp>
        <p:nvSpPr>
          <p:cNvPr id="13" name="TextBox 12">
            <a:extLst>
              <a:ext uri="{FF2B5EF4-FFF2-40B4-BE49-F238E27FC236}">
                <a16:creationId xmlns:a16="http://schemas.microsoft.com/office/drawing/2014/main" id="{E43467DF-AE34-A833-E189-EDC4AE3712F1}"/>
              </a:ext>
            </a:extLst>
          </p:cNvPr>
          <p:cNvSpPr txBox="1"/>
          <p:nvPr/>
        </p:nvSpPr>
        <p:spPr>
          <a:xfrm>
            <a:off x="4387188" y="4531849"/>
            <a:ext cx="2682240" cy="1325564"/>
          </a:xfrm>
          <a:prstGeom prst="rect">
            <a:avLst/>
          </a:prstGeom>
          <a:solidFill>
            <a:srgbClr val="24205E"/>
          </a:solidFill>
          <a:ln w="31750" cap="flat" cmpd="sng" algn="ctr">
            <a:solidFill>
              <a:srgbClr val="FEC000"/>
            </a:solidFill>
            <a:prstDash val="solid"/>
            <a:miter lim="800000"/>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p:spPr>
        <p:style>
          <a:lnRef idx="2">
            <a:schemeClr val="accent1"/>
          </a:lnRef>
          <a:fillRef idx="1">
            <a:schemeClr val="lt1"/>
          </a:fillRef>
          <a:effectRef idx="0">
            <a:schemeClr val="accent1"/>
          </a:effectRef>
          <a:fontRef idx="minor">
            <a:schemeClr val="dk1"/>
          </a:fontRef>
        </p:style>
        <p:txBody>
          <a:bodyPr wrap="square" lIns="91440" tIns="91440" rIns="91440" bIns="91440" anchor="ctr">
            <a:normAutofit/>
          </a:bodyPr>
          <a:lstStyle>
            <a:defPPr>
              <a:defRPr lang="en-US"/>
            </a:defPPr>
            <a:lvl1pPr marR="0" lvl="0" indent="0" algn="ctr" fontAlgn="auto">
              <a:lnSpc>
                <a:spcPct val="110000"/>
              </a:lnSpc>
              <a:spcBef>
                <a:spcPts val="1000"/>
              </a:spcBef>
              <a:spcAft>
                <a:spcPts val="0"/>
              </a:spcAft>
              <a:buClrTx/>
              <a:buSzTx/>
              <a:buFont typeface="Arial" panose="020B0604020202020204" pitchFamily="34" charset="0"/>
              <a:buNone/>
              <a:tabLst/>
              <a:defRPr kumimoji="0" sz="2800" b="1" i="0" u="none" strike="noStrike" cap="none" spc="0" normalizeH="0" baseline="0">
                <a:ln>
                  <a:noFill/>
                </a:ln>
                <a:solidFill>
                  <a:prstClr val="white"/>
                </a:solidFill>
                <a:effectLst/>
                <a:uLnTx/>
                <a:uFillTx/>
                <a:latin typeface="Arial Black"/>
                <a:cs typeface="Arial Black"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Black"/>
                <a:ea typeface="+mn-ea"/>
              </a:rPr>
              <a:t>VERSION: 5.2</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Anticipated Publication: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June 2026</a:t>
            </a:r>
          </a:p>
        </p:txBody>
      </p:sp>
      <p:sp>
        <p:nvSpPr>
          <p:cNvPr id="5" name="Title 4">
            <a:extLst>
              <a:ext uri="{FF2B5EF4-FFF2-40B4-BE49-F238E27FC236}">
                <a16:creationId xmlns:a16="http://schemas.microsoft.com/office/drawing/2014/main" id="{2968877B-AC41-9ADA-BFA2-467B00CD0228}"/>
              </a:ext>
            </a:extLst>
          </p:cNvPr>
          <p:cNvSpPr>
            <a:spLocks noGrp="1"/>
          </p:cNvSpPr>
          <p:nvPr>
            <p:ph type="title"/>
          </p:nvPr>
        </p:nvSpPr>
        <p:spPr/>
        <p:txBody>
          <a:bodyPr/>
          <a:lstStyle/>
          <a:p>
            <a:r>
              <a:rPr lang="en-US" dirty="0">
                <a:cs typeface="Arial"/>
              </a:rPr>
              <a:t>DCWF Status &amp; Way Ahead</a:t>
            </a:r>
            <a:endParaRPr lang="en-US" dirty="0"/>
          </a:p>
        </p:txBody>
      </p:sp>
    </p:spTree>
    <p:extLst>
      <p:ext uri="{BB962C8B-B14F-4D97-AF65-F5344CB8AC3E}">
        <p14:creationId xmlns:p14="http://schemas.microsoft.com/office/powerpoint/2010/main" val="40238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B5D22E-1E67-1618-B8C0-DAA6C877BDFE}"/>
              </a:ext>
            </a:extLst>
          </p:cNvPr>
          <p:cNvSpPr>
            <a:spLocks noGrp="1"/>
          </p:cNvSpPr>
          <p:nvPr>
            <p:ph type="ctrTitle"/>
          </p:nvPr>
        </p:nvSpPr>
        <p:spPr>
          <a:xfrm>
            <a:off x="851182" y="1143000"/>
            <a:ext cx="5244817" cy="2898648"/>
          </a:xfrm>
        </p:spPr>
        <p:txBody>
          <a:bodyPr vert="horz" lIns="91440" tIns="45720" rIns="91440" bIns="45720" rtlCol="0" anchor="b">
            <a:normAutofit/>
          </a:bodyPr>
          <a:lstStyle/>
          <a:p>
            <a:r>
              <a:rPr lang="en-US" sz="5000" dirty="0">
                <a:solidFill>
                  <a:schemeClr val="tx1"/>
                </a:solidFill>
                <a:latin typeface="Arial" panose="020B0604020202020204" pitchFamily="34" charset="0"/>
                <a:cs typeface="Arial" panose="020B0604020202020204" pitchFamily="34" charset="0"/>
              </a:rPr>
              <a:t>Zero Trust Training Plan – 2026 and Beyond</a:t>
            </a:r>
          </a:p>
        </p:txBody>
      </p:sp>
      <p:sp>
        <p:nvSpPr>
          <p:cNvPr id="3" name="Subtitle 2">
            <a:extLst>
              <a:ext uri="{FF2B5EF4-FFF2-40B4-BE49-F238E27FC236}">
                <a16:creationId xmlns:a16="http://schemas.microsoft.com/office/drawing/2014/main" id="{A1B88002-5545-3B03-144C-DC5111370984}"/>
              </a:ext>
            </a:extLst>
          </p:cNvPr>
          <p:cNvSpPr>
            <a:spLocks noGrp="1"/>
          </p:cNvSpPr>
          <p:nvPr>
            <p:ph type="subTitle" idx="1"/>
          </p:nvPr>
        </p:nvSpPr>
        <p:spPr>
          <a:xfrm>
            <a:off x="851182" y="4407408"/>
            <a:ext cx="6627303" cy="1335024"/>
          </a:xfrm>
        </p:spPr>
        <p:txBody>
          <a:bodyPr vert="horz" lIns="91440" tIns="45720" rIns="91440" bIns="45720" rtlCol="0" anchor="t">
            <a:normAutofit/>
          </a:bodyPr>
          <a:lstStyle/>
          <a:p>
            <a:pPr>
              <a:lnSpc>
                <a:spcPct val="90000"/>
              </a:lnSpc>
            </a:pPr>
            <a:r>
              <a:rPr lang="en-US" b="1" dirty="0">
                <a:solidFill>
                  <a:schemeClr val="tx1"/>
                </a:solidFill>
                <a:latin typeface="+mn-lt"/>
                <a:cs typeface="+mn-cs"/>
              </a:rPr>
              <a:t>5 June 2026 DoD 8140 Townhall </a:t>
            </a:r>
          </a:p>
          <a:p>
            <a:pPr>
              <a:lnSpc>
                <a:spcPct val="90000"/>
              </a:lnSpc>
            </a:pPr>
            <a:r>
              <a:rPr lang="en-US" dirty="0">
                <a:solidFill>
                  <a:schemeClr val="tx1"/>
                </a:solidFill>
                <a:latin typeface="+mn-lt"/>
                <a:cs typeface="+mn-cs"/>
              </a:rPr>
              <a:t>Contact: </a:t>
            </a:r>
            <a:r>
              <a:rPr lang="en-US" i="1" dirty="0">
                <a:solidFill>
                  <a:schemeClr val="tx1"/>
                </a:solidFill>
                <a:latin typeface="+mn-lt"/>
                <a:cs typeface="+mn-cs"/>
              </a:rPr>
              <a:t>Rick Phillips </a:t>
            </a:r>
            <a:r>
              <a:rPr lang="en-US" i="1" dirty="0" err="1">
                <a:solidFill>
                  <a:schemeClr val="tx1"/>
                </a:solidFill>
                <a:latin typeface="+mn-lt"/>
                <a:cs typeface="+mn-cs"/>
              </a:rPr>
              <a:t>DoW</a:t>
            </a:r>
            <a:r>
              <a:rPr lang="en-US" i="1" dirty="0">
                <a:solidFill>
                  <a:schemeClr val="tx1"/>
                </a:solidFill>
                <a:latin typeface="+mn-lt"/>
                <a:cs typeface="+mn-cs"/>
              </a:rPr>
              <a:t> CIO Zero Trust </a:t>
            </a:r>
            <a:r>
              <a:rPr lang="en-US" i="1" dirty="0" err="1">
                <a:solidFill>
                  <a:schemeClr val="tx1"/>
                </a:solidFill>
                <a:latin typeface="+mn-lt"/>
                <a:cs typeface="+mn-cs"/>
              </a:rPr>
              <a:t>PfMO</a:t>
            </a:r>
            <a:r>
              <a:rPr lang="en-US" i="1" dirty="0">
                <a:solidFill>
                  <a:schemeClr val="tx1"/>
                </a:solidFill>
                <a:latin typeface="+mn-lt"/>
                <a:cs typeface="+mn-cs"/>
              </a:rPr>
              <a:t> richard.b.phillips50.ctr@mail.mil</a:t>
            </a:r>
          </a:p>
        </p:txBody>
      </p:sp>
      <p:sp>
        <p:nvSpPr>
          <p:cNvPr id="47" name="Rectangle 46">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DF1CD2C-FDEE-9A12-1731-026A3CFC7DF1}"/>
              </a:ext>
            </a:extLst>
          </p:cNvPr>
          <p:cNvPicPr>
            <a:picLocks noChangeAspect="1"/>
          </p:cNvPicPr>
          <p:nvPr/>
        </p:nvPicPr>
        <p:blipFill>
          <a:blip r:embed="rId2"/>
          <a:stretch>
            <a:fillRect/>
          </a:stretch>
        </p:blipFill>
        <p:spPr>
          <a:xfrm>
            <a:off x="6206528" y="771987"/>
            <a:ext cx="5441001" cy="1319442"/>
          </a:xfrm>
          <a:prstGeom prst="rect">
            <a:avLst/>
          </a:prstGeom>
        </p:spPr>
      </p:pic>
      <p:sp>
        <p:nvSpPr>
          <p:cNvPr id="42" name="Rectangle 41">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5A700A8C-9309-1F94-9915-E8AB11DA6BBF}"/>
              </a:ext>
            </a:extLst>
          </p:cNvPr>
          <p:cNvSpPr>
            <a:spLocks noGrp="1"/>
          </p:cNvSpPr>
          <p:nvPr>
            <p:ph type="dt" sz="half" idx="10"/>
          </p:nvPr>
        </p:nvSpPr>
        <p:spPr>
          <a:xfrm>
            <a:off x="851183" y="6356350"/>
            <a:ext cx="1139216"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39060DA-63FD-C448-8808-63BED6B5BC84}" type="datetime1">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6/4/2026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Arial" panose="020B0604020202020204" pitchFamily="34" charset="0"/>
            </a:endParaRPr>
          </a:p>
        </p:txBody>
      </p:sp>
      <p:pic>
        <p:nvPicPr>
          <p:cNvPr id="7" name="Picture 6" descr="Logo&#10;&#10;AI-generated content may be incorrect.">
            <a:extLst>
              <a:ext uri="{FF2B5EF4-FFF2-40B4-BE49-F238E27FC236}">
                <a16:creationId xmlns:a16="http://schemas.microsoft.com/office/drawing/2014/main" id="{78B3359C-7A34-20DA-48C4-F09965C05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439" y="2614961"/>
            <a:ext cx="3175617" cy="3143861"/>
          </a:xfrm>
          <a:prstGeom prst="rect">
            <a:avLst/>
          </a:prstGeom>
        </p:spPr>
      </p:pic>
    </p:spTree>
    <p:extLst>
      <p:ext uri="{BB962C8B-B14F-4D97-AF65-F5344CB8AC3E}">
        <p14:creationId xmlns:p14="http://schemas.microsoft.com/office/powerpoint/2010/main" val="129237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39AB947-785D-482B-A71B-C1C825A2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Freeform: Shape 48">
            <a:extLst>
              <a:ext uri="{FF2B5EF4-FFF2-40B4-BE49-F238E27FC236}">
                <a16:creationId xmlns:a16="http://schemas.microsoft.com/office/drawing/2014/main" id="{468A839C-B241-4F23-9A1D-CBCAFE6F5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Freeform: Shape 50">
            <a:extLst>
              <a:ext uri="{FF2B5EF4-FFF2-40B4-BE49-F238E27FC236}">
                <a16:creationId xmlns:a16="http://schemas.microsoft.com/office/drawing/2014/main" id="{AF68CAD5-0452-48EC-94D8-91ED8F5EB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268583-53EC-922F-4261-148FCD5EFBB8}"/>
              </a:ext>
            </a:extLst>
          </p:cNvPr>
          <p:cNvSpPr>
            <a:spLocks noGrp="1"/>
          </p:cNvSpPr>
          <p:nvPr>
            <p:ph type="title"/>
          </p:nvPr>
        </p:nvSpPr>
        <p:spPr>
          <a:xfrm>
            <a:off x="310895" y="330379"/>
            <a:ext cx="6272169" cy="1355683"/>
          </a:xfrm>
        </p:spPr>
        <p:txBody>
          <a:bodyPr anchor="b">
            <a:noAutofit/>
          </a:bodyPr>
          <a:lstStyle/>
          <a:p>
            <a:r>
              <a:rPr lang="en-US" sz="3200"/>
              <a:t>DoW Zero Trust Training: Suspense: </a:t>
            </a:r>
            <a:br>
              <a:rPr lang="en-US" sz="3200"/>
            </a:br>
            <a:r>
              <a:rPr lang="en-US" sz="3200"/>
              <a:t>30 September 2027</a:t>
            </a:r>
          </a:p>
        </p:txBody>
      </p:sp>
      <p:sp>
        <p:nvSpPr>
          <p:cNvPr id="53" name="Rectangle 52">
            <a:extLst>
              <a:ext uri="{FF2B5EF4-FFF2-40B4-BE49-F238E27FC236}">
                <a16:creationId xmlns:a16="http://schemas.microsoft.com/office/drawing/2014/main" id="{F89F292F-513F-4E95-9E51-6B736F17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3A52E0E-6908-496E-BB67-DDBF1EEC3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EEC3E9-7400-E415-BADD-FABF022CBD76}"/>
              </a:ext>
            </a:extLst>
          </p:cNvPr>
          <p:cNvSpPr>
            <a:spLocks noGrp="1"/>
          </p:cNvSpPr>
          <p:nvPr>
            <p:ph idx="1"/>
          </p:nvPr>
        </p:nvSpPr>
        <p:spPr>
          <a:xfrm>
            <a:off x="119744" y="1686062"/>
            <a:ext cx="5965626" cy="4570805"/>
          </a:xfrm>
        </p:spPr>
        <p:txBody>
          <a:bodyPr>
            <a:normAutofit/>
          </a:bodyPr>
          <a:lstStyle/>
          <a:p>
            <a:pPr marL="0" indent="0">
              <a:buNone/>
            </a:pPr>
            <a:r>
              <a:rPr lang="en-US" sz="1800" b="1"/>
              <a:t>Overview</a:t>
            </a:r>
          </a:p>
          <a:p>
            <a:pPr marL="0" indent="0">
              <a:buNone/>
            </a:pPr>
            <a:endParaRPr lang="en-US" sz="2000"/>
          </a:p>
        </p:txBody>
      </p:sp>
      <p:pic>
        <p:nvPicPr>
          <p:cNvPr id="9" name="Picture 8" descr="Logo&#10;&#10;AI-generated content may be incorrect.">
            <a:extLst>
              <a:ext uri="{FF2B5EF4-FFF2-40B4-BE49-F238E27FC236}">
                <a16:creationId xmlns:a16="http://schemas.microsoft.com/office/drawing/2014/main" id="{EDF8E7D9-7A17-FB11-D774-265E806A3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2424" y="330379"/>
            <a:ext cx="1839873" cy="1821475"/>
          </a:xfrm>
          <a:prstGeom prst="rect">
            <a:avLst/>
          </a:prstGeom>
        </p:spPr>
      </p:pic>
      <p:pic>
        <p:nvPicPr>
          <p:cNvPr id="7" name="Picture 6">
            <a:extLst>
              <a:ext uri="{FF2B5EF4-FFF2-40B4-BE49-F238E27FC236}">
                <a16:creationId xmlns:a16="http://schemas.microsoft.com/office/drawing/2014/main" id="{89D1C3D8-7131-767C-9FC3-B2FB11A4BA5E}"/>
              </a:ext>
            </a:extLst>
          </p:cNvPr>
          <p:cNvPicPr>
            <a:picLocks noChangeAspect="1"/>
          </p:cNvPicPr>
          <p:nvPr/>
        </p:nvPicPr>
        <p:blipFill>
          <a:blip r:embed="rId3"/>
          <a:stretch>
            <a:fillRect/>
          </a:stretch>
        </p:blipFill>
        <p:spPr>
          <a:xfrm>
            <a:off x="9079992" y="774717"/>
            <a:ext cx="2505456" cy="608467"/>
          </a:xfrm>
          <a:prstGeom prst="rect">
            <a:avLst/>
          </a:prstGeom>
        </p:spPr>
      </p:pic>
      <p:sp>
        <p:nvSpPr>
          <p:cNvPr id="4" name="Date Placeholder 3">
            <a:extLst>
              <a:ext uri="{FF2B5EF4-FFF2-40B4-BE49-F238E27FC236}">
                <a16:creationId xmlns:a16="http://schemas.microsoft.com/office/drawing/2014/main" id="{4B2BB7DF-5166-5FA5-0293-A22A2479CBDB}"/>
              </a:ext>
            </a:extLst>
          </p:cNvPr>
          <p:cNvSpPr>
            <a:spLocks noGrp="1"/>
          </p:cNvSpPr>
          <p:nvPr>
            <p:ph type="dt" sz="half" idx="2"/>
          </p:nvPr>
        </p:nvSpPr>
        <p:spPr>
          <a:xfrm>
            <a:off x="438912"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4/27/2027</a:t>
            </a:r>
          </a:p>
        </p:txBody>
      </p:sp>
      <p:sp>
        <p:nvSpPr>
          <p:cNvPr id="5" name="Slide Number Placeholder 4">
            <a:extLst>
              <a:ext uri="{FF2B5EF4-FFF2-40B4-BE49-F238E27FC236}">
                <a16:creationId xmlns:a16="http://schemas.microsoft.com/office/drawing/2014/main" id="{578CE941-0D9D-7E3D-A7DF-CE2C1D9EB4D1}"/>
              </a:ext>
            </a:extLst>
          </p:cNvPr>
          <p:cNvSpPr>
            <a:spLocks noGrp="1"/>
          </p:cNvSpPr>
          <p:nvPr>
            <p:ph type="sldNum" sz="quarter" idx="4"/>
          </p:nvPr>
        </p:nvSpPr>
        <p:spPr>
          <a:xfrm>
            <a:off x="10332720" y="6356350"/>
            <a:ext cx="146304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FF59A3E-EC8F-7742-AC39-47B91BD8F890}" type="slidenum">
              <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BE7880A-7EE0-2DDC-466F-0A3271267390}"/>
              </a:ext>
            </a:extLst>
          </p:cNvPr>
          <p:cNvSpPr txBox="1"/>
          <p:nvPr/>
        </p:nvSpPr>
        <p:spPr>
          <a:xfrm>
            <a:off x="353568" y="2203350"/>
            <a:ext cx="11484864"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Zero Trust was officially confirmed as a universal Knowledge, Skill, and Ability (KSA) at the January 2026 Cyber Workforce Management Board meeting to help modernize the </a:t>
            </a:r>
            <a:r>
              <a:rPr kumimoji="0" lang="en-US" sz="2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DoW</a:t>
            </a: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cyber workforce.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Driven by Executive Order 14028 and constant, sophisticated cyberthreats, the ZT </a:t>
            </a:r>
            <a:r>
              <a:rPr kumimoji="0" lang="en-US" sz="2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PfMO</a:t>
            </a: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is leading the enterprise strategy to ensure all </a:t>
            </a:r>
            <a:r>
              <a:rPr kumimoji="0" lang="en-US" sz="2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DoW</a:t>
            </a: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Components implement Zero Trust by FY27.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To support this critical transition and meet implementation goals, Zero Trust training is available to </a:t>
            </a:r>
            <a:r>
              <a:rPr kumimoji="0" lang="en-US" sz="2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DoW</a:t>
            </a: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personnel on </a:t>
            </a:r>
            <a:r>
              <a:rPr kumimoji="0" lang="en-US" sz="2400" b="0" i="0" u="none" strike="noStrike" kern="1200" cap="none" spc="0" normalizeH="0" baseline="0" noProof="0" dirty="0" err="1">
                <a:ln>
                  <a:noFill/>
                </a:ln>
                <a:solidFill>
                  <a:srgbClr val="4472C4"/>
                </a:solidFill>
                <a:effectLst/>
                <a:uLnTx/>
                <a:uFillTx/>
                <a:latin typeface="Arial" panose="020B0604020202020204" pitchFamily="34" charset="0"/>
                <a:ea typeface="+mn-ea"/>
                <a:cs typeface="Arial" panose="020B0604020202020204" pitchFamily="34" charset="0"/>
              </a:rPr>
              <a:t>WarU</a:t>
            </a:r>
            <a:r>
              <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using a CAC or PIV card.</a:t>
            </a:r>
          </a:p>
        </p:txBody>
      </p:sp>
    </p:spTree>
    <p:extLst>
      <p:ext uri="{BB962C8B-B14F-4D97-AF65-F5344CB8AC3E}">
        <p14:creationId xmlns:p14="http://schemas.microsoft.com/office/powerpoint/2010/main" val="401502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AD8C9-EF31-A919-A2D5-DF15A606F274}"/>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225C7D23-93C3-5948-1279-C7E679FFB465}"/>
              </a:ext>
            </a:extLst>
          </p:cNvPr>
          <p:cNvPicPr/>
          <p:nvPr/>
        </p:nvPicPr>
        <p:blipFill>
          <a:blip r:embed="rId2" cstate="print"/>
          <a:stretch>
            <a:fillRect/>
          </a:stretch>
        </p:blipFill>
        <p:spPr>
          <a:xfrm>
            <a:off x="0" y="0"/>
            <a:ext cx="12192000" cy="6956475"/>
          </a:xfrm>
          <a:prstGeom prst="rect">
            <a:avLst/>
          </a:prstGeom>
        </p:spPr>
      </p:pic>
      <p:grpSp>
        <p:nvGrpSpPr>
          <p:cNvPr id="16" name="Group 15">
            <a:extLst>
              <a:ext uri="{FF2B5EF4-FFF2-40B4-BE49-F238E27FC236}">
                <a16:creationId xmlns:a16="http://schemas.microsoft.com/office/drawing/2014/main" id="{EE91F3E0-7252-65F1-A855-2A43D8FC6A85}"/>
              </a:ext>
            </a:extLst>
          </p:cNvPr>
          <p:cNvGrpSpPr/>
          <p:nvPr/>
        </p:nvGrpSpPr>
        <p:grpSpPr>
          <a:xfrm>
            <a:off x="454365" y="973676"/>
            <a:ext cx="11283270" cy="5421689"/>
            <a:chOff x="531283" y="973676"/>
            <a:chExt cx="11283270" cy="5421689"/>
          </a:xfrm>
        </p:grpSpPr>
        <p:grpSp>
          <p:nvGrpSpPr>
            <p:cNvPr id="15" name="Group 14">
              <a:extLst>
                <a:ext uri="{FF2B5EF4-FFF2-40B4-BE49-F238E27FC236}">
                  <a16:creationId xmlns:a16="http://schemas.microsoft.com/office/drawing/2014/main" id="{6CCBDD9D-7C57-D75A-9023-F2B31ADE8414}"/>
                </a:ext>
              </a:extLst>
            </p:cNvPr>
            <p:cNvGrpSpPr/>
            <p:nvPr/>
          </p:nvGrpSpPr>
          <p:grpSpPr>
            <a:xfrm>
              <a:off x="531283" y="973676"/>
              <a:ext cx="2651760" cy="5421689"/>
              <a:chOff x="531283" y="973676"/>
              <a:chExt cx="2651760" cy="5421689"/>
            </a:xfrm>
          </p:grpSpPr>
          <p:grpSp>
            <p:nvGrpSpPr>
              <p:cNvPr id="2" name="Group 1">
                <a:extLst>
                  <a:ext uri="{FF2B5EF4-FFF2-40B4-BE49-F238E27FC236}">
                    <a16:creationId xmlns:a16="http://schemas.microsoft.com/office/drawing/2014/main" id="{2F4F04E5-CE10-B5B6-2A2A-7C5F1CF24DD2}"/>
                  </a:ext>
                </a:extLst>
              </p:cNvPr>
              <p:cNvGrpSpPr/>
              <p:nvPr/>
            </p:nvGrpSpPr>
            <p:grpSpPr>
              <a:xfrm>
                <a:off x="531283" y="973676"/>
                <a:ext cx="2651760" cy="5421689"/>
                <a:chOff x="531283" y="973676"/>
                <a:chExt cx="2651760" cy="5421689"/>
              </a:xfrm>
            </p:grpSpPr>
            <p:pic>
              <p:nvPicPr>
                <p:cNvPr id="10" name="object 10">
                  <a:extLst>
                    <a:ext uri="{FF2B5EF4-FFF2-40B4-BE49-F238E27FC236}">
                      <a16:creationId xmlns:a16="http://schemas.microsoft.com/office/drawing/2014/main" id="{A90E1153-3BE3-F341-53C0-D60CE41D2E63}"/>
                    </a:ext>
                  </a:extLst>
                </p:cNvPr>
                <p:cNvPicPr/>
                <p:nvPr/>
              </p:nvPicPr>
              <p:blipFill>
                <a:blip r:embed="rId3" cstate="print"/>
                <a:stretch>
                  <a:fillRect/>
                </a:stretch>
              </p:blipFill>
              <p:spPr>
                <a:xfrm>
                  <a:off x="537951" y="1481766"/>
                  <a:ext cx="2638425" cy="4913599"/>
                </a:xfrm>
                <a:prstGeom prst="rect">
                  <a:avLst/>
                </a:prstGeom>
              </p:spPr>
            </p:pic>
            <p:sp>
              <p:nvSpPr>
                <p:cNvPr id="33" name="object 33">
                  <a:extLst>
                    <a:ext uri="{FF2B5EF4-FFF2-40B4-BE49-F238E27FC236}">
                      <a16:creationId xmlns:a16="http://schemas.microsoft.com/office/drawing/2014/main" id="{59064F2A-1B39-B6F3-F528-7164CDD5C605}"/>
                    </a:ext>
                  </a:extLst>
                </p:cNvPr>
                <p:cNvSpPr/>
                <p:nvPr/>
              </p:nvSpPr>
              <p:spPr>
                <a:xfrm>
                  <a:off x="531283" y="973676"/>
                  <a:ext cx="2651760" cy="514350"/>
                </a:xfrm>
                <a:custGeom>
                  <a:avLst/>
                  <a:gdLst/>
                  <a:ahLst/>
                  <a:cxnLst/>
                  <a:rect l="l" t="t" r="r" b="b"/>
                  <a:pathLst>
                    <a:path w="2638425" h="514350">
                      <a:moveTo>
                        <a:pt x="2552700" y="0"/>
                      </a:moveTo>
                      <a:lnTo>
                        <a:pt x="85725" y="0"/>
                      </a:lnTo>
                      <a:lnTo>
                        <a:pt x="52356" y="6732"/>
                      </a:lnTo>
                      <a:lnTo>
                        <a:pt x="25107" y="25098"/>
                      </a:lnTo>
                      <a:lnTo>
                        <a:pt x="6736" y="52345"/>
                      </a:lnTo>
                      <a:lnTo>
                        <a:pt x="0" y="85725"/>
                      </a:lnTo>
                      <a:lnTo>
                        <a:pt x="0" y="514350"/>
                      </a:lnTo>
                      <a:lnTo>
                        <a:pt x="2638425" y="514350"/>
                      </a:lnTo>
                      <a:lnTo>
                        <a:pt x="2638425" y="85725"/>
                      </a:lnTo>
                      <a:lnTo>
                        <a:pt x="2631692" y="52345"/>
                      </a:lnTo>
                      <a:lnTo>
                        <a:pt x="2613326" y="25098"/>
                      </a:lnTo>
                      <a:lnTo>
                        <a:pt x="2586079" y="6732"/>
                      </a:lnTo>
                      <a:lnTo>
                        <a:pt x="2552700" y="0"/>
                      </a:lnTo>
                      <a:close/>
                    </a:path>
                  </a:pathLst>
                </a:custGeom>
                <a:solidFill>
                  <a:srgbClr val="00AFEF"/>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object 11">
                <a:extLst>
                  <a:ext uri="{FF2B5EF4-FFF2-40B4-BE49-F238E27FC236}">
                    <a16:creationId xmlns:a16="http://schemas.microsoft.com/office/drawing/2014/main" id="{BB3B8B2B-1077-2B9F-0485-8B9E105F8DF3}"/>
                  </a:ext>
                </a:extLst>
              </p:cNvPr>
              <p:cNvSpPr txBox="1"/>
              <p:nvPr/>
            </p:nvSpPr>
            <p:spPr>
              <a:xfrm>
                <a:off x="563828" y="1574358"/>
                <a:ext cx="2586671" cy="4470263"/>
              </a:xfrm>
              <a:prstGeom prst="rect">
                <a:avLst/>
              </a:prstGeom>
            </p:spPr>
            <p:txBody>
              <a:bodyPr vert="horz" wrap="square" lIns="0" tIns="8890" rIns="0" bIns="0" rtlCol="0">
                <a:spAutoFit/>
              </a:bodyPr>
              <a:lstStyle/>
              <a:p>
                <a:pPr marL="296863" marR="167005" lvl="0" indent="-17780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0" i="1" u="none" strike="noStrike" kern="1200" cap="none" spc="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rPr>
                  <a:t>Have familiarity with basic concepts and processes and the ability to apply these with frequent, specific guidance.</a:t>
                </a:r>
              </a:p>
              <a:p>
                <a:pPr marL="296863" marR="167005" lvl="0" indent="-177800" algn="l"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6863" marR="167005" lvl="0" indent="-17780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hlinkClick r:id="rId4"/>
                  </a:rPr>
                  <a:t>JKO Zero Trust Awareness US003 (1 hour/1 Continuous Learning Point (CLP) </a:t>
                </a: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6863" marR="167005" lvl="0" indent="-17780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hlinkClick r:id="rId5"/>
                  </a:rPr>
                  <a:t>JKO Zero Trust for Executives US005 (1 hour/1 (CLP) </a:t>
                </a: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6863" marR="167005" lvl="0" indent="-17780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hlinkClick r:id="rId6"/>
                  </a:rPr>
                  <a:t>JKO Zero Trust for Strategy and Guidance US006 (1 hour/1 (CLP) </a:t>
                </a: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Calibri" panose="020F0502020204030204"/>
                  <a:ea typeface="+mn-ea"/>
                  <a:cs typeface="Calibri"/>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Calibri" panose="020F0502020204030204"/>
                  <a:ea typeface="+mn-ea"/>
                  <a:cs typeface="Calibri"/>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Calibri" panose="020F0502020204030204"/>
                  <a:ea typeface="+mn-ea"/>
                  <a:cs typeface="Calibri"/>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Calibri" panose="020F0502020204030204"/>
                  <a:ea typeface="+mn-ea"/>
                  <a:cs typeface="Calibri"/>
                </a:endParaRPr>
              </a:p>
            </p:txBody>
          </p:sp>
          <p:sp>
            <p:nvSpPr>
              <p:cNvPr id="5" name="object 36">
                <a:extLst>
                  <a:ext uri="{FF2B5EF4-FFF2-40B4-BE49-F238E27FC236}">
                    <a16:creationId xmlns:a16="http://schemas.microsoft.com/office/drawing/2014/main" id="{50ED1F7B-DA96-1D15-35D1-58E93CCD43DC}"/>
                  </a:ext>
                </a:extLst>
              </p:cNvPr>
              <p:cNvSpPr txBox="1"/>
              <p:nvPr/>
            </p:nvSpPr>
            <p:spPr>
              <a:xfrm>
                <a:off x="537951" y="1039773"/>
                <a:ext cx="2638425" cy="382156"/>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2885440" algn="l"/>
                    <a:tab pos="5763895" algn="l"/>
                  </a:tabLst>
                  <a:defRPr/>
                </a:pPr>
                <a:r>
                  <a:rPr kumimoji="0" lang="en-US" sz="2400" b="1" i="0" u="none" strike="noStrike" kern="1200" cap="none" spc="0" normalizeH="0" baseline="0" noProof="0" dirty="0">
                    <a:ln>
                      <a:noFill/>
                    </a:ln>
                    <a:solidFill>
                      <a:srgbClr val="FFFFFF"/>
                    </a:solidFill>
                    <a:effectLst/>
                    <a:uLnTx/>
                    <a:uFillTx/>
                    <a:latin typeface="Calibri"/>
                    <a:ea typeface="+mn-ea"/>
                    <a:cs typeface="Calibri"/>
                  </a:rPr>
                  <a:t>Basic</a:t>
                </a:r>
                <a:endParaRPr kumimoji="0" sz="3600" b="0" i="0" u="none" strike="noStrike" kern="1200" cap="none" spc="0" normalizeH="0" baseline="1157" noProof="0" dirty="0">
                  <a:ln>
                    <a:noFill/>
                  </a:ln>
                  <a:solidFill>
                    <a:prstClr val="black"/>
                  </a:solidFill>
                  <a:effectLst/>
                  <a:uLnTx/>
                  <a:uFillTx/>
                  <a:latin typeface="Calibri"/>
                  <a:ea typeface="+mn-ea"/>
                  <a:cs typeface="Calibri"/>
                </a:endParaRPr>
              </a:p>
            </p:txBody>
          </p:sp>
        </p:grpSp>
        <p:grpSp>
          <p:nvGrpSpPr>
            <p:cNvPr id="14" name="Group 13">
              <a:extLst>
                <a:ext uri="{FF2B5EF4-FFF2-40B4-BE49-F238E27FC236}">
                  <a16:creationId xmlns:a16="http://schemas.microsoft.com/office/drawing/2014/main" id="{A8F6802B-AAF4-3BD2-BEB8-118556C8E153}"/>
                </a:ext>
              </a:extLst>
            </p:cNvPr>
            <p:cNvGrpSpPr/>
            <p:nvPr/>
          </p:nvGrpSpPr>
          <p:grpSpPr>
            <a:xfrm>
              <a:off x="3400283" y="973676"/>
              <a:ext cx="2651760" cy="5421689"/>
              <a:chOff x="3424505" y="973676"/>
              <a:chExt cx="2651760" cy="5421689"/>
            </a:xfrm>
          </p:grpSpPr>
          <p:pic>
            <p:nvPicPr>
              <p:cNvPr id="18" name="object 18">
                <a:extLst>
                  <a:ext uri="{FF2B5EF4-FFF2-40B4-BE49-F238E27FC236}">
                    <a16:creationId xmlns:a16="http://schemas.microsoft.com/office/drawing/2014/main" id="{5CF31261-3426-0B34-8228-A06D448B9B58}"/>
                  </a:ext>
                </a:extLst>
              </p:cNvPr>
              <p:cNvPicPr/>
              <p:nvPr/>
            </p:nvPicPr>
            <p:blipFill>
              <a:blip r:embed="rId7" cstate="print"/>
              <a:stretch>
                <a:fillRect/>
              </a:stretch>
            </p:blipFill>
            <p:spPr>
              <a:xfrm>
                <a:off x="3429077" y="1485037"/>
                <a:ext cx="2642616" cy="4910328"/>
              </a:xfrm>
              <a:prstGeom prst="rect">
                <a:avLst/>
              </a:prstGeom>
            </p:spPr>
          </p:pic>
          <p:sp>
            <p:nvSpPr>
              <p:cNvPr id="19" name="object 19">
                <a:extLst>
                  <a:ext uri="{FF2B5EF4-FFF2-40B4-BE49-F238E27FC236}">
                    <a16:creationId xmlns:a16="http://schemas.microsoft.com/office/drawing/2014/main" id="{3043BF59-E37F-A95A-CDD3-1484D22D3A19}"/>
                  </a:ext>
                </a:extLst>
              </p:cNvPr>
              <p:cNvSpPr txBox="1"/>
              <p:nvPr/>
            </p:nvSpPr>
            <p:spPr>
              <a:xfrm>
                <a:off x="3450925" y="1574358"/>
                <a:ext cx="2598921" cy="3706592"/>
              </a:xfrm>
              <a:prstGeom prst="rect">
                <a:avLst/>
              </a:prstGeom>
            </p:spPr>
            <p:txBody>
              <a:bodyPr vert="horz" wrap="square" lIns="0" tIns="6985" rIns="0" bIns="0" rtlCol="0" anchor="t">
                <a:spAutoFit/>
              </a:bodyPr>
              <a:lstStyle/>
              <a:p>
                <a:pPr marL="296863" marR="185420" lvl="0" indent="-177800" algn="l" defTabSz="914400" rtl="0" eaLnBrk="1" fontAlgn="auto" latinLnBrk="0" hangingPunct="1">
                  <a:lnSpc>
                    <a:spcPct val="103600"/>
                  </a:lnSpc>
                  <a:spcBef>
                    <a:spcPts val="55"/>
                  </a:spcBef>
                  <a:spcAft>
                    <a:spcPts val="0"/>
                  </a:spcAft>
                  <a:buClrTx/>
                  <a:buSzTx/>
                  <a:buFont typeface="Arial" panose="020B0604020202020204" pitchFamily="34" charset="0"/>
                  <a:buChar char="•"/>
                  <a:tabLst>
                    <a:tab pos="292100" algn="l"/>
                  </a:tabLst>
                  <a:defRPr/>
                </a:pPr>
                <a:r>
                  <a:rPr kumimoji="0" lang="en-US" sz="1300" b="0" i="1" u="none" strike="noStrike" kern="1200" cap="none" spc="0" normalizeH="0" baseline="0" noProof="0" dirty="0">
                    <a:ln>
                      <a:noFill/>
                    </a:ln>
                    <a:solidFill>
                      <a:srgbClr val="252525"/>
                    </a:solidFill>
                    <a:effectLst/>
                    <a:uLnTx/>
                    <a:uFillTx/>
                    <a:latin typeface="Arial"/>
                    <a:ea typeface="+mn-ea"/>
                    <a:cs typeface="Arial"/>
                  </a:rPr>
                  <a:t>Have competent knowledge of basic concepts and processes and experience applying these with only periodic high-level guidance.</a:t>
                </a:r>
              </a:p>
              <a:p>
                <a:pPr marL="296863" marR="185420" lvl="0" indent="-177800" algn="l" defTabSz="914400" rtl="0" eaLnBrk="1" fontAlgn="auto" latinLnBrk="0" hangingPunct="1">
                  <a:lnSpc>
                    <a:spcPct val="103600"/>
                  </a:lnSpc>
                  <a:spcBef>
                    <a:spcPts val="55"/>
                  </a:spcBef>
                  <a:spcAft>
                    <a:spcPts val="0"/>
                  </a:spcAft>
                  <a:buClrTx/>
                  <a:buSzTx/>
                  <a:buFont typeface="Arial" panose="020B0604020202020204" pitchFamily="34" charset="0"/>
                  <a:buChar char="•"/>
                  <a:tabLst>
                    <a:tab pos="292100" algn="l"/>
                  </a:tabLst>
                  <a:defRPr/>
                </a:pPr>
                <a:endParaRPr kumimoji="0" lang="en-US" sz="1300" b="0" i="0" u="none" strike="noStrike" kern="1200" cap="none" spc="0" normalizeH="0" baseline="0" noProof="0" dirty="0">
                  <a:ln>
                    <a:noFill/>
                  </a:ln>
                  <a:solidFill>
                    <a:srgbClr val="252525"/>
                  </a:solidFill>
                  <a:effectLst/>
                  <a:uLnTx/>
                  <a:uFillTx/>
                  <a:latin typeface="Calibri" panose="020F0502020204030204"/>
                  <a:ea typeface="+mn-ea"/>
                  <a:cs typeface="Calibri"/>
                </a:endParaRPr>
              </a:p>
              <a:p>
                <a:pPr marL="296863" marR="167005" lvl="0" indent="-177800" algn="ctr"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1"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rPr>
                  <a:t>Basic Level Course</a:t>
                </a:r>
              </a:p>
              <a:p>
                <a:pPr marL="119063" marR="167005" lvl="0" indent="0" algn="ctr"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119063" marR="167005" lvl="0" indent="0" algn="ctr"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119063" marR="167005" lvl="0" indent="0" algn="ctr"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119063" marR="167005" lvl="0" indent="0" algn="ctr"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6863" marR="167005" lvl="0" indent="-177800" algn="ctr"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1" i="0" u="none" strike="noStrike" kern="1200" cap="none" spc="-10" normalizeH="0" baseline="0" noProof="0" dirty="0">
                    <a:ln>
                      <a:noFill/>
                    </a:ln>
                    <a:solidFill>
                      <a:srgbClr val="0070C0"/>
                    </a:solidFill>
                    <a:effectLst/>
                    <a:uLnTx/>
                    <a:uFillTx/>
                    <a:latin typeface="Arial"/>
                    <a:ea typeface="+mn-ea"/>
                    <a:cs typeface="Arial"/>
                    <a:hlinkClick r:id="rId6"/>
                  </a:rPr>
                  <a:t>JKO Zero Trust for Implementation US007 (level 2/1 hour/1 CLP) </a:t>
                </a:r>
                <a:endParaRPr kumimoji="0" lang="en-US" sz="1300" b="1" i="0" u="none" strike="noStrike" kern="1200" cap="none" spc="-10" normalizeH="0" baseline="0" noProof="0" dirty="0">
                  <a:ln>
                    <a:noFill/>
                  </a:ln>
                  <a:solidFill>
                    <a:srgbClr val="0070C0"/>
                  </a:solidFill>
                  <a:effectLst/>
                  <a:uLnTx/>
                  <a:uFillTx/>
                  <a:latin typeface="Arial"/>
                  <a:ea typeface="+mn-ea"/>
                  <a:cs typeface="Arial"/>
                </a:endParaRPr>
              </a:p>
              <a:p>
                <a:pPr marL="296863" marR="167005" lvl="0" indent="-17780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7815" marR="167005" lvl="0" indent="-285750" algn="l"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4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348615" marR="185420" lvl="0" indent="-285750" algn="l" defTabSz="914400" rtl="0" eaLnBrk="1" fontAlgn="auto" latinLnBrk="0" hangingPunct="1">
                  <a:lnSpc>
                    <a:spcPct val="103600"/>
                  </a:lnSpc>
                  <a:spcBef>
                    <a:spcPts val="55"/>
                  </a:spcBef>
                  <a:spcAft>
                    <a:spcPts val="0"/>
                  </a:spcAft>
                  <a:buClrTx/>
                  <a:buSzTx/>
                  <a:buFont typeface="Arial" panose="020B0604020202020204" pitchFamily="34" charset="0"/>
                  <a:buChar char="•"/>
                  <a:tabLst>
                    <a:tab pos="292100" algn="l"/>
                  </a:tabLst>
                  <a:defRPr/>
                </a:pPr>
                <a:endParaRPr kumimoji="0" lang="en-US" sz="1600" b="0" i="0" u="none" strike="noStrike" kern="1200" cap="none" spc="0" normalizeH="0" baseline="0" noProof="0" dirty="0">
                  <a:ln>
                    <a:noFill/>
                  </a:ln>
                  <a:solidFill>
                    <a:srgbClr val="252525"/>
                  </a:solidFill>
                  <a:effectLst/>
                  <a:uLnTx/>
                  <a:uFillTx/>
                  <a:latin typeface="Calibri" panose="020F0502020204030204"/>
                  <a:ea typeface="+mn-ea"/>
                  <a:cs typeface="Calibri"/>
                </a:endParaRPr>
              </a:p>
            </p:txBody>
          </p:sp>
          <p:grpSp>
            <p:nvGrpSpPr>
              <p:cNvPr id="7" name="Group 6">
                <a:extLst>
                  <a:ext uri="{FF2B5EF4-FFF2-40B4-BE49-F238E27FC236}">
                    <a16:creationId xmlns:a16="http://schemas.microsoft.com/office/drawing/2014/main" id="{9863FA30-5830-420C-1A63-C65108B90A4B}"/>
                  </a:ext>
                </a:extLst>
              </p:cNvPr>
              <p:cNvGrpSpPr/>
              <p:nvPr/>
            </p:nvGrpSpPr>
            <p:grpSpPr>
              <a:xfrm>
                <a:off x="3424505" y="973676"/>
                <a:ext cx="2651760" cy="514350"/>
                <a:chOff x="3424505" y="973676"/>
                <a:chExt cx="2651760" cy="514350"/>
              </a:xfrm>
            </p:grpSpPr>
            <p:sp>
              <p:nvSpPr>
                <p:cNvPr id="34" name="object 34">
                  <a:extLst>
                    <a:ext uri="{FF2B5EF4-FFF2-40B4-BE49-F238E27FC236}">
                      <a16:creationId xmlns:a16="http://schemas.microsoft.com/office/drawing/2014/main" id="{F0156982-BE1D-8702-700F-3135129BBF38}"/>
                    </a:ext>
                  </a:extLst>
                </p:cNvPr>
                <p:cNvSpPr/>
                <p:nvPr/>
              </p:nvSpPr>
              <p:spPr>
                <a:xfrm>
                  <a:off x="3424505" y="973676"/>
                  <a:ext cx="2651760" cy="514350"/>
                </a:xfrm>
                <a:custGeom>
                  <a:avLst/>
                  <a:gdLst/>
                  <a:ahLst/>
                  <a:cxnLst/>
                  <a:rect l="l" t="t" r="r" b="b"/>
                  <a:pathLst>
                    <a:path w="2628900" h="514350">
                      <a:moveTo>
                        <a:pt x="2543175" y="0"/>
                      </a:moveTo>
                      <a:lnTo>
                        <a:pt x="85725" y="0"/>
                      </a:lnTo>
                      <a:lnTo>
                        <a:pt x="52345" y="6732"/>
                      </a:lnTo>
                      <a:lnTo>
                        <a:pt x="25098" y="25098"/>
                      </a:lnTo>
                      <a:lnTo>
                        <a:pt x="6732" y="52345"/>
                      </a:lnTo>
                      <a:lnTo>
                        <a:pt x="0" y="85725"/>
                      </a:lnTo>
                      <a:lnTo>
                        <a:pt x="0" y="514350"/>
                      </a:lnTo>
                      <a:lnTo>
                        <a:pt x="2628900" y="514350"/>
                      </a:lnTo>
                      <a:lnTo>
                        <a:pt x="2628900" y="85725"/>
                      </a:lnTo>
                      <a:lnTo>
                        <a:pt x="2622167" y="52345"/>
                      </a:lnTo>
                      <a:lnTo>
                        <a:pt x="2603801" y="25098"/>
                      </a:lnTo>
                      <a:lnTo>
                        <a:pt x="2576554" y="6732"/>
                      </a:lnTo>
                      <a:lnTo>
                        <a:pt x="2543175" y="0"/>
                      </a:lnTo>
                      <a:close/>
                    </a:path>
                  </a:pathLst>
                </a:custGeom>
                <a:solidFill>
                  <a:srgbClr val="00C458"/>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36">
                  <a:extLst>
                    <a:ext uri="{FF2B5EF4-FFF2-40B4-BE49-F238E27FC236}">
                      <a16:creationId xmlns:a16="http://schemas.microsoft.com/office/drawing/2014/main" id="{87CB3ED6-D7D6-C1D7-29DD-1A4E37425E80}"/>
                    </a:ext>
                  </a:extLst>
                </p:cNvPr>
                <p:cNvSpPr txBox="1"/>
                <p:nvPr/>
              </p:nvSpPr>
              <p:spPr>
                <a:xfrm>
                  <a:off x="3431173" y="1039773"/>
                  <a:ext cx="2638425" cy="382156"/>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2885440" algn="l"/>
                      <a:tab pos="5763895" algn="l"/>
                    </a:tabLst>
                    <a:defRPr/>
                  </a:pPr>
                  <a:r>
                    <a:rPr kumimoji="0" lang="en-US" sz="2400" b="1" i="0" u="none" strike="noStrike" kern="1200" cap="none" spc="0" normalizeH="0" baseline="0" noProof="0" dirty="0">
                      <a:ln>
                        <a:noFill/>
                      </a:ln>
                      <a:solidFill>
                        <a:srgbClr val="FFFFFF"/>
                      </a:solidFill>
                      <a:effectLst/>
                      <a:uLnTx/>
                      <a:uFillTx/>
                      <a:latin typeface="Calibri"/>
                      <a:ea typeface="+mn-ea"/>
                      <a:cs typeface="Calibri"/>
                    </a:rPr>
                    <a:t>Intermediate</a:t>
                  </a:r>
                  <a:endParaRPr kumimoji="0" sz="3600" b="0" i="0" u="none" strike="noStrike" kern="1200" cap="none" spc="0" normalizeH="0" baseline="1157" noProof="0" dirty="0">
                    <a:ln>
                      <a:noFill/>
                    </a:ln>
                    <a:solidFill>
                      <a:prstClr val="black"/>
                    </a:solidFill>
                    <a:effectLst/>
                    <a:uLnTx/>
                    <a:uFillTx/>
                    <a:latin typeface="Calibri"/>
                    <a:ea typeface="+mn-ea"/>
                    <a:cs typeface="Calibri"/>
                  </a:endParaRPr>
                </a:p>
              </p:txBody>
            </p:sp>
          </p:grpSp>
        </p:grpSp>
        <p:grpSp>
          <p:nvGrpSpPr>
            <p:cNvPr id="13" name="Group 12">
              <a:extLst>
                <a:ext uri="{FF2B5EF4-FFF2-40B4-BE49-F238E27FC236}">
                  <a16:creationId xmlns:a16="http://schemas.microsoft.com/office/drawing/2014/main" id="{5019AB07-EAC9-2DF1-52EC-14EDE8F1E5F0}"/>
                </a:ext>
              </a:extLst>
            </p:cNvPr>
            <p:cNvGrpSpPr/>
            <p:nvPr/>
          </p:nvGrpSpPr>
          <p:grpSpPr>
            <a:xfrm>
              <a:off x="6269283" y="973676"/>
              <a:ext cx="2651760" cy="5421689"/>
              <a:chOff x="6293268" y="973676"/>
              <a:chExt cx="2651760" cy="5421689"/>
            </a:xfrm>
          </p:grpSpPr>
          <p:pic>
            <p:nvPicPr>
              <p:cNvPr id="26" name="object 26">
                <a:extLst>
                  <a:ext uri="{FF2B5EF4-FFF2-40B4-BE49-F238E27FC236}">
                    <a16:creationId xmlns:a16="http://schemas.microsoft.com/office/drawing/2014/main" id="{70EF3E08-8921-910E-0713-BE5AE5716614}"/>
                  </a:ext>
                </a:extLst>
              </p:cNvPr>
              <p:cNvPicPr/>
              <p:nvPr/>
            </p:nvPicPr>
            <p:blipFill>
              <a:blip r:embed="rId7" cstate="print"/>
              <a:stretch>
                <a:fillRect/>
              </a:stretch>
            </p:blipFill>
            <p:spPr>
              <a:xfrm>
                <a:off x="6297840" y="1485037"/>
                <a:ext cx="2642616" cy="4910328"/>
              </a:xfrm>
              <a:prstGeom prst="rect">
                <a:avLst/>
              </a:prstGeom>
            </p:spPr>
          </p:pic>
          <p:sp>
            <p:nvSpPr>
              <p:cNvPr id="27" name="object 27">
                <a:extLst>
                  <a:ext uri="{FF2B5EF4-FFF2-40B4-BE49-F238E27FC236}">
                    <a16:creationId xmlns:a16="http://schemas.microsoft.com/office/drawing/2014/main" id="{A3A6CA12-3B1A-2C83-78B4-7F67538ADEDE}"/>
                  </a:ext>
                </a:extLst>
              </p:cNvPr>
              <p:cNvSpPr txBox="1"/>
              <p:nvPr/>
            </p:nvSpPr>
            <p:spPr>
              <a:xfrm>
                <a:off x="6324638" y="1574358"/>
                <a:ext cx="2589020" cy="3126177"/>
              </a:xfrm>
              <a:prstGeom prst="rect">
                <a:avLst/>
              </a:prstGeom>
            </p:spPr>
            <p:txBody>
              <a:bodyPr vert="horz" wrap="square" lIns="0" tIns="8890" rIns="0" bIns="0" rtlCol="0">
                <a:spAutoFit/>
              </a:bodyPr>
              <a:lstStyle/>
              <a:p>
                <a:pPr marL="296863"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Applies expert knowledge to navigate and resolve complex, ambiguous challenges independently.  Ability to excel in unstructured environments by applying ZT adoption.</a:t>
                </a:r>
              </a:p>
              <a:p>
                <a:pPr marL="296863" marR="0" lvl="0" indent="-17780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96863" marR="167005" lvl="0" indent="-177800" algn="ctr"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1"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rPr>
                  <a:t>Intermediate Level Course</a:t>
                </a:r>
              </a:p>
              <a:p>
                <a:pPr marL="296863" marR="167005" lvl="0" indent="-177800" algn="ctr"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96863" marR="167005" lvl="0" indent="-177800" algn="ctr"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119063" marR="167005" lvl="0" indent="0" algn="ctr"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119063" marR="167005" lvl="0" indent="0" algn="ctr" defTabSz="914400" rtl="0" eaLnBrk="1" fontAlgn="auto" latinLnBrk="0" hangingPunct="1">
                  <a:lnSpc>
                    <a:spcPct val="102899"/>
                  </a:lnSpc>
                  <a:spcBef>
                    <a:spcPts val="70"/>
                  </a:spcBef>
                  <a:spcAft>
                    <a:spcPts val="0"/>
                  </a:spcAft>
                  <a:buClrTx/>
                  <a:buSzTx/>
                  <a:buFontTx/>
                  <a:buNone/>
                  <a:tabLst>
                    <a:tab pos="241300" algn="l"/>
                  </a:tabLst>
                  <a:defRPr/>
                </a:pPr>
                <a:endParaRPr kumimoji="0" lang="en-US" sz="13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96863" marR="167005" lvl="0" indent="-177800" algn="ctr" defTabSz="914400" rtl="0" eaLnBrk="1" fontAlgn="auto" latinLnBrk="0" hangingPunct="1">
                  <a:lnSpc>
                    <a:spcPct val="102899"/>
                  </a:lnSpc>
                  <a:spcBef>
                    <a:spcPts val="70"/>
                  </a:spcBef>
                  <a:spcAft>
                    <a:spcPts val="0"/>
                  </a:spcAft>
                  <a:buClrTx/>
                  <a:buSzTx/>
                  <a:buFont typeface="Arial" panose="020B0604020202020204" pitchFamily="34" charset="0"/>
                  <a:buChar char="•"/>
                  <a:tabLst>
                    <a:tab pos="241300" algn="l"/>
                  </a:tabLst>
                  <a:defRPr/>
                </a:pPr>
                <a:r>
                  <a:rPr kumimoji="0" lang="en-US" sz="1300" b="1" i="0" u="none" strike="noStrike" kern="1200" cap="none" spc="-1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hlinkClick r:id="rId8"/>
                  </a:rPr>
                  <a:t>WarU</a:t>
                </a:r>
                <a:r>
                  <a:rPr kumimoji="0" lang="en-US" sz="1300" b="1" i="0" u="none" strike="noStrike" kern="1200" cap="none" spc="-1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8"/>
                  </a:rPr>
                  <a:t> Two-day ZT Practitioner’s Workshop (16 CLPs/monthly) </a:t>
                </a:r>
                <a:endParaRPr kumimoji="0" lang="en-US" sz="1300" b="0" i="0" u="none" strike="noStrike" kern="1200" cap="none" spc="-10" normalizeH="0" baseline="0" noProof="0" dirty="0">
                  <a:ln>
                    <a:noFill/>
                  </a:ln>
                  <a:solidFill>
                    <a:srgbClr val="252525"/>
                  </a:solidFill>
                  <a:effectLst/>
                  <a:uLnTx/>
                  <a:uFillTx/>
                  <a:latin typeface="Calibri" panose="020F0502020204030204"/>
                  <a:ea typeface="+mn-ea"/>
                  <a:cs typeface="Calibri"/>
                </a:endParaRPr>
              </a:p>
            </p:txBody>
          </p:sp>
          <p:grpSp>
            <p:nvGrpSpPr>
              <p:cNvPr id="8" name="Group 7">
                <a:extLst>
                  <a:ext uri="{FF2B5EF4-FFF2-40B4-BE49-F238E27FC236}">
                    <a16:creationId xmlns:a16="http://schemas.microsoft.com/office/drawing/2014/main" id="{DFB531BE-90E7-20FE-3796-D5E87983630A}"/>
                  </a:ext>
                </a:extLst>
              </p:cNvPr>
              <p:cNvGrpSpPr/>
              <p:nvPr/>
            </p:nvGrpSpPr>
            <p:grpSpPr>
              <a:xfrm>
                <a:off x="6293268" y="973676"/>
                <a:ext cx="2651760" cy="514350"/>
                <a:chOff x="6290917" y="973676"/>
                <a:chExt cx="2651760" cy="514350"/>
              </a:xfrm>
            </p:grpSpPr>
            <p:sp>
              <p:nvSpPr>
                <p:cNvPr id="35" name="object 35">
                  <a:extLst>
                    <a:ext uri="{FF2B5EF4-FFF2-40B4-BE49-F238E27FC236}">
                      <a16:creationId xmlns:a16="http://schemas.microsoft.com/office/drawing/2014/main" id="{E90D92F4-7126-2CC1-0CE9-55FC048FD81C}"/>
                    </a:ext>
                  </a:extLst>
                </p:cNvPr>
                <p:cNvSpPr/>
                <p:nvPr/>
              </p:nvSpPr>
              <p:spPr>
                <a:xfrm>
                  <a:off x="6290917" y="973676"/>
                  <a:ext cx="2651760" cy="514350"/>
                </a:xfrm>
                <a:custGeom>
                  <a:avLst/>
                  <a:gdLst/>
                  <a:ahLst/>
                  <a:cxnLst/>
                  <a:rect l="l" t="t" r="r" b="b"/>
                  <a:pathLst>
                    <a:path w="2628900" h="514350">
                      <a:moveTo>
                        <a:pt x="2543175" y="0"/>
                      </a:moveTo>
                      <a:lnTo>
                        <a:pt x="85725" y="0"/>
                      </a:lnTo>
                      <a:lnTo>
                        <a:pt x="52345" y="6732"/>
                      </a:lnTo>
                      <a:lnTo>
                        <a:pt x="25098" y="25098"/>
                      </a:lnTo>
                      <a:lnTo>
                        <a:pt x="6732" y="52345"/>
                      </a:lnTo>
                      <a:lnTo>
                        <a:pt x="0" y="85725"/>
                      </a:lnTo>
                      <a:lnTo>
                        <a:pt x="0" y="514350"/>
                      </a:lnTo>
                      <a:lnTo>
                        <a:pt x="2628900" y="514350"/>
                      </a:lnTo>
                      <a:lnTo>
                        <a:pt x="2628900" y="85725"/>
                      </a:lnTo>
                      <a:lnTo>
                        <a:pt x="2622167" y="52345"/>
                      </a:lnTo>
                      <a:lnTo>
                        <a:pt x="2603801" y="25098"/>
                      </a:lnTo>
                      <a:lnTo>
                        <a:pt x="2576554" y="6732"/>
                      </a:lnTo>
                      <a:lnTo>
                        <a:pt x="2543175" y="0"/>
                      </a:lnTo>
                      <a:close/>
                    </a:path>
                  </a:pathLst>
                </a:custGeom>
                <a:solidFill>
                  <a:srgbClr val="F55252"/>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36">
                  <a:extLst>
                    <a:ext uri="{FF2B5EF4-FFF2-40B4-BE49-F238E27FC236}">
                      <a16:creationId xmlns:a16="http://schemas.microsoft.com/office/drawing/2014/main" id="{F1C0FFCC-A82E-C138-E400-C54A0B849C2A}"/>
                    </a:ext>
                  </a:extLst>
                </p:cNvPr>
                <p:cNvSpPr txBox="1"/>
                <p:nvPr/>
              </p:nvSpPr>
              <p:spPr>
                <a:xfrm>
                  <a:off x="6297585" y="1039773"/>
                  <a:ext cx="2638425" cy="382156"/>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2885440" algn="l"/>
                      <a:tab pos="5763895" algn="l"/>
                    </a:tabLst>
                    <a:defRPr/>
                  </a:pPr>
                  <a:r>
                    <a:rPr kumimoji="0" lang="en-US" sz="2400" b="1" i="0" u="none" strike="noStrike" kern="1200" cap="none" spc="0" normalizeH="0" baseline="0" noProof="0" dirty="0">
                      <a:ln>
                        <a:noFill/>
                      </a:ln>
                      <a:solidFill>
                        <a:srgbClr val="FFFFFF"/>
                      </a:solidFill>
                      <a:effectLst/>
                      <a:uLnTx/>
                      <a:uFillTx/>
                      <a:latin typeface="Calibri"/>
                      <a:ea typeface="+mn-ea"/>
                      <a:cs typeface="Calibri"/>
                    </a:rPr>
                    <a:t>Advanced</a:t>
                  </a:r>
                  <a:endParaRPr kumimoji="0" sz="3600" b="0" i="0" u="none" strike="noStrike" kern="1200" cap="none" spc="0" normalizeH="0" baseline="1157" noProof="0" dirty="0">
                    <a:ln>
                      <a:noFill/>
                    </a:ln>
                    <a:solidFill>
                      <a:prstClr val="black"/>
                    </a:solidFill>
                    <a:effectLst/>
                    <a:uLnTx/>
                    <a:uFillTx/>
                    <a:latin typeface="Calibri"/>
                    <a:ea typeface="+mn-ea"/>
                    <a:cs typeface="Calibri"/>
                  </a:endParaRPr>
                </a:p>
              </p:txBody>
            </p:sp>
          </p:grpSp>
        </p:grpSp>
        <p:grpSp>
          <p:nvGrpSpPr>
            <p:cNvPr id="12" name="Group 11">
              <a:extLst>
                <a:ext uri="{FF2B5EF4-FFF2-40B4-BE49-F238E27FC236}">
                  <a16:creationId xmlns:a16="http://schemas.microsoft.com/office/drawing/2014/main" id="{727D1673-C061-9808-6F06-544482A8D48C}"/>
                </a:ext>
              </a:extLst>
            </p:cNvPr>
            <p:cNvGrpSpPr/>
            <p:nvPr/>
          </p:nvGrpSpPr>
          <p:grpSpPr>
            <a:xfrm>
              <a:off x="9138282" y="973676"/>
              <a:ext cx="2676271" cy="5421689"/>
              <a:chOff x="9138282" y="973676"/>
              <a:chExt cx="2676271" cy="5421689"/>
            </a:xfrm>
          </p:grpSpPr>
          <p:pic>
            <p:nvPicPr>
              <p:cNvPr id="46" name="object 26">
                <a:extLst>
                  <a:ext uri="{FF2B5EF4-FFF2-40B4-BE49-F238E27FC236}">
                    <a16:creationId xmlns:a16="http://schemas.microsoft.com/office/drawing/2014/main" id="{E93CA43D-DA5A-F5E1-7424-68EDDB141504}"/>
                  </a:ext>
                </a:extLst>
              </p:cNvPr>
              <p:cNvPicPr/>
              <p:nvPr/>
            </p:nvPicPr>
            <p:blipFill>
              <a:blip r:embed="rId7" cstate="print">
                <a:alphaModFix/>
              </a:blip>
              <a:stretch>
                <a:fillRect/>
              </a:stretch>
            </p:blipFill>
            <p:spPr>
              <a:xfrm>
                <a:off x="9155109" y="1485037"/>
                <a:ext cx="2642616" cy="4910328"/>
              </a:xfrm>
              <a:prstGeom prst="rect">
                <a:avLst/>
              </a:prstGeom>
            </p:spPr>
          </p:pic>
          <p:sp>
            <p:nvSpPr>
              <p:cNvPr id="54" name="TextBox 53">
                <a:extLst>
                  <a:ext uri="{FF2B5EF4-FFF2-40B4-BE49-F238E27FC236}">
                    <a16:creationId xmlns:a16="http://schemas.microsoft.com/office/drawing/2014/main" id="{2A0C9BCD-3433-C184-F9FB-6F8A224CF734}"/>
                  </a:ext>
                </a:extLst>
              </p:cNvPr>
              <p:cNvSpPr txBox="1"/>
              <p:nvPr/>
            </p:nvSpPr>
            <p:spPr>
              <a:xfrm>
                <a:off x="9185145" y="1574358"/>
                <a:ext cx="2582544"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25"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rPr>
                  <a:t>Minimum of 20 hours annually or what is required to maintain certification; whichever is greater.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25" normalizeH="0" baseline="0" noProof="0" dirty="0">
                  <a:ln>
                    <a:noFill/>
                  </a:ln>
                  <a:solidFill>
                    <a:srgbClr val="252525"/>
                  </a:solidFill>
                  <a:effectLst/>
                  <a:uLnTx/>
                  <a:uFillTx/>
                  <a:latin typeface="Arial" panose="020B0604020202020204" pitchFamily="34" charset="0"/>
                  <a:ea typeface="+mn-ea"/>
                  <a:cs typeface="Arial" panose="020B0604020202020204" pitchFamily="34" charset="0"/>
                </a:endParaRP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rPr>
                  <a:t>Microsoft E5 Training (for MS Environment Users)</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0"/>
                  </a:rPr>
                  <a:t>Zero Trust Virtual Learning Exchange (24 CLPs)</a:t>
                </a: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ZT for OT Workshops (semi-annual/summer 2026 TBD)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Commercial </a:t>
                </a: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1"/>
                  </a:rPr>
                  <a:t>Certificate of Competence in Zero Trust (CCZT)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Intermediate/ Advanced - 16 hours</a:t>
                </a:r>
              </a:p>
              <a:p>
                <a:pPr marL="285750"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2"/>
                  </a:rPr>
                  <a:t>SEC 530 - Defensible Security Architecture &amp; Engineering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Advanced – 44 hours. </a:t>
                </a:r>
              </a:p>
            </p:txBody>
          </p:sp>
          <p:grpSp>
            <p:nvGrpSpPr>
              <p:cNvPr id="9" name="Group 8">
                <a:extLst>
                  <a:ext uri="{FF2B5EF4-FFF2-40B4-BE49-F238E27FC236}">
                    <a16:creationId xmlns:a16="http://schemas.microsoft.com/office/drawing/2014/main" id="{00BF95A2-E62F-D714-02D8-E5883FF3E8B8}"/>
                  </a:ext>
                </a:extLst>
              </p:cNvPr>
              <p:cNvGrpSpPr/>
              <p:nvPr/>
            </p:nvGrpSpPr>
            <p:grpSpPr>
              <a:xfrm>
                <a:off x="9138282" y="973676"/>
                <a:ext cx="2676271" cy="514350"/>
                <a:chOff x="9130739" y="973676"/>
                <a:chExt cx="2676271" cy="514350"/>
              </a:xfrm>
            </p:grpSpPr>
            <p:sp>
              <p:nvSpPr>
                <p:cNvPr id="51" name="object 35">
                  <a:extLst>
                    <a:ext uri="{FF2B5EF4-FFF2-40B4-BE49-F238E27FC236}">
                      <a16:creationId xmlns:a16="http://schemas.microsoft.com/office/drawing/2014/main" id="{C6961DF2-D2EA-57B1-827F-2D2F97B08051}"/>
                    </a:ext>
                  </a:extLst>
                </p:cNvPr>
                <p:cNvSpPr/>
                <p:nvPr/>
              </p:nvSpPr>
              <p:spPr>
                <a:xfrm>
                  <a:off x="9142994" y="973676"/>
                  <a:ext cx="2651760" cy="514350"/>
                </a:xfrm>
                <a:custGeom>
                  <a:avLst/>
                  <a:gdLst/>
                  <a:ahLst/>
                  <a:cxnLst/>
                  <a:rect l="l" t="t" r="r" b="b"/>
                  <a:pathLst>
                    <a:path w="2628900" h="514350">
                      <a:moveTo>
                        <a:pt x="2543175" y="0"/>
                      </a:moveTo>
                      <a:lnTo>
                        <a:pt x="85725" y="0"/>
                      </a:lnTo>
                      <a:lnTo>
                        <a:pt x="52345" y="6732"/>
                      </a:lnTo>
                      <a:lnTo>
                        <a:pt x="25098" y="25098"/>
                      </a:lnTo>
                      <a:lnTo>
                        <a:pt x="6732" y="52345"/>
                      </a:lnTo>
                      <a:lnTo>
                        <a:pt x="0" y="85725"/>
                      </a:lnTo>
                      <a:lnTo>
                        <a:pt x="0" y="514350"/>
                      </a:lnTo>
                      <a:lnTo>
                        <a:pt x="2628900" y="514350"/>
                      </a:lnTo>
                      <a:lnTo>
                        <a:pt x="2628900" y="85725"/>
                      </a:lnTo>
                      <a:lnTo>
                        <a:pt x="2622167" y="52345"/>
                      </a:lnTo>
                      <a:lnTo>
                        <a:pt x="2603801" y="25098"/>
                      </a:lnTo>
                      <a:lnTo>
                        <a:pt x="2576554" y="6732"/>
                      </a:lnTo>
                      <a:lnTo>
                        <a:pt x="2543175" y="0"/>
                      </a:lnTo>
                      <a:close/>
                    </a:path>
                  </a:pathLst>
                </a:custGeom>
                <a:solidFill>
                  <a:schemeClr val="accent2"/>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36">
                  <a:extLst>
                    <a:ext uri="{FF2B5EF4-FFF2-40B4-BE49-F238E27FC236}">
                      <a16:creationId xmlns:a16="http://schemas.microsoft.com/office/drawing/2014/main" id="{E3DCADB3-F83A-BDD5-B99B-52CA2CF17FD2}"/>
                    </a:ext>
                  </a:extLst>
                </p:cNvPr>
                <p:cNvSpPr txBox="1"/>
                <p:nvPr/>
              </p:nvSpPr>
              <p:spPr>
                <a:xfrm>
                  <a:off x="9130739" y="1039773"/>
                  <a:ext cx="2676271" cy="382156"/>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2885440" algn="l"/>
                      <a:tab pos="5763895" algn="l"/>
                    </a:tabLst>
                    <a:defRPr/>
                  </a:pPr>
                  <a:r>
                    <a:rPr kumimoji="0" lang="en-US" sz="2400" b="1" i="0" u="none" strike="noStrike" kern="1200" cap="none" spc="0" normalizeH="0" baseline="0" noProof="0" dirty="0">
                      <a:ln>
                        <a:noFill/>
                      </a:ln>
                      <a:solidFill>
                        <a:srgbClr val="FFFFFF"/>
                      </a:solidFill>
                      <a:effectLst/>
                      <a:uLnTx/>
                      <a:uFillTx/>
                      <a:latin typeface="Calibri"/>
                      <a:ea typeface="+mn-ea"/>
                      <a:cs typeface="Calibri"/>
                    </a:rPr>
                    <a:t>Continuous Learning</a:t>
                  </a:r>
                  <a:endParaRPr kumimoji="0" sz="3600" b="0" i="0" u="none" strike="noStrike" kern="1200" cap="none" spc="0" normalizeH="0" baseline="1157" noProof="0" dirty="0">
                    <a:ln>
                      <a:noFill/>
                    </a:ln>
                    <a:solidFill>
                      <a:prstClr val="black"/>
                    </a:solidFill>
                    <a:effectLst/>
                    <a:uLnTx/>
                    <a:uFillTx/>
                    <a:latin typeface="Calibri"/>
                    <a:ea typeface="+mn-ea"/>
                    <a:cs typeface="Calibri"/>
                  </a:endParaRPr>
                </a:p>
              </p:txBody>
            </p:sp>
          </p:grpSp>
        </p:grpSp>
      </p:grpSp>
      <p:sp>
        <p:nvSpPr>
          <p:cNvPr id="53" name="Title 52">
            <a:extLst>
              <a:ext uri="{FF2B5EF4-FFF2-40B4-BE49-F238E27FC236}">
                <a16:creationId xmlns:a16="http://schemas.microsoft.com/office/drawing/2014/main" id="{A07E8BB2-8042-ECC8-69DC-8A848C1035E6}"/>
              </a:ext>
            </a:extLst>
          </p:cNvPr>
          <p:cNvSpPr>
            <a:spLocks noGrp="1"/>
          </p:cNvSpPr>
          <p:nvPr>
            <p:ph type="title"/>
          </p:nvPr>
        </p:nvSpPr>
        <p:spPr>
          <a:xfrm>
            <a:off x="1272085" y="19975"/>
            <a:ext cx="9647830" cy="859155"/>
          </a:xfrm>
        </p:spPr>
        <p:txBody>
          <a:bodyPr>
            <a:normAutofit/>
          </a:bodyPr>
          <a:lstStyle/>
          <a:p>
            <a:pPr algn="ctr"/>
            <a:r>
              <a:rPr lang="en-US" spc="-55">
                <a:solidFill>
                  <a:srgbClr val="FFC000"/>
                </a:solidFill>
                <a:latin typeface="Arial"/>
                <a:cs typeface="Arial"/>
              </a:rPr>
              <a:t>Zero Trust Levels</a:t>
            </a:r>
            <a:endParaRPr lang="en-US" spc="-55" dirty="0">
              <a:solidFill>
                <a:srgbClr val="FFC000"/>
              </a:solidFill>
              <a:latin typeface="Arial"/>
              <a:cs typeface="Arial"/>
            </a:endParaRPr>
          </a:p>
        </p:txBody>
      </p:sp>
      <p:sp>
        <p:nvSpPr>
          <p:cNvPr id="4" name="TextBox 3">
            <a:extLst>
              <a:ext uri="{FF2B5EF4-FFF2-40B4-BE49-F238E27FC236}">
                <a16:creationId xmlns:a16="http://schemas.microsoft.com/office/drawing/2014/main" id="{E8B35424-391C-045D-5E2D-B9B89EB7102A}"/>
              </a:ext>
            </a:extLst>
          </p:cNvPr>
          <p:cNvSpPr txBox="1"/>
          <p:nvPr/>
        </p:nvSpPr>
        <p:spPr>
          <a:xfrm>
            <a:off x="390547" y="6408595"/>
            <a:ext cx="11410906"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ZT Strategy: Embed ZT training across </a:t>
            </a:r>
            <a:r>
              <a:rPr kumimoji="0" lang="en-US" sz="1800" b="1" i="0" u="sng" strike="noStrike" kern="1200" cap="none" spc="0" normalizeH="0" baseline="0" noProof="0" dirty="0" err="1">
                <a:ln>
                  <a:noFill/>
                </a:ln>
                <a:solidFill>
                  <a:prstClr val="white"/>
                </a:solidFill>
                <a:effectLst/>
                <a:uLnTx/>
                <a:uFillTx/>
                <a:latin typeface="Calibri" panose="020F0502020204030204"/>
                <a:ea typeface="+mn-ea"/>
                <a:cs typeface="+mn-cs"/>
              </a:rPr>
              <a:t>DoW</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 Components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related </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workforce requirements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certification standards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lus Sign 16">
            <a:extLst>
              <a:ext uri="{FF2B5EF4-FFF2-40B4-BE49-F238E27FC236}">
                <a16:creationId xmlns:a16="http://schemas.microsoft.com/office/drawing/2014/main" id="{7AEF509B-E9C5-D8FB-5F57-0C2D54272340}"/>
              </a:ext>
            </a:extLst>
          </p:cNvPr>
          <p:cNvSpPr/>
          <p:nvPr/>
        </p:nvSpPr>
        <p:spPr>
          <a:xfrm>
            <a:off x="4407408" y="3172968"/>
            <a:ext cx="576072" cy="585216"/>
          </a:xfrm>
          <a:prstGeom prst="mathPlus">
            <a:avLst/>
          </a:prstGeom>
          <a:solidFill>
            <a:srgbClr val="00C45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lus Sign 19">
            <a:extLst>
              <a:ext uri="{FF2B5EF4-FFF2-40B4-BE49-F238E27FC236}">
                <a16:creationId xmlns:a16="http://schemas.microsoft.com/office/drawing/2014/main" id="{23B1C7DF-B5FD-05E1-BB1E-D4DEDDF0B1CA}"/>
              </a:ext>
            </a:extLst>
          </p:cNvPr>
          <p:cNvSpPr/>
          <p:nvPr/>
        </p:nvSpPr>
        <p:spPr>
          <a:xfrm>
            <a:off x="7230209" y="3363094"/>
            <a:ext cx="576072" cy="585216"/>
          </a:xfrm>
          <a:prstGeom prst="mathPlus">
            <a:avLst/>
          </a:prstGeom>
          <a:solidFill>
            <a:srgbClr val="F5525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3DA7AD2-EDD6-1181-B368-EDE00B5DFAAB}"/>
              </a:ext>
            </a:extLst>
          </p:cNvPr>
          <p:cNvPicPr>
            <a:picLocks noChangeAspect="1"/>
          </p:cNvPicPr>
          <p:nvPr/>
        </p:nvPicPr>
        <p:blipFill>
          <a:blip r:embed="rId13"/>
          <a:stretch>
            <a:fillRect/>
          </a:stretch>
        </p:blipFill>
        <p:spPr>
          <a:xfrm>
            <a:off x="4345319" y="6615219"/>
            <a:ext cx="3206774" cy="499915"/>
          </a:xfrm>
          <a:prstGeom prst="rect">
            <a:avLst/>
          </a:prstGeom>
        </p:spPr>
      </p:pic>
    </p:spTree>
    <p:extLst>
      <p:ext uri="{BB962C8B-B14F-4D97-AF65-F5344CB8AC3E}">
        <p14:creationId xmlns:p14="http://schemas.microsoft.com/office/powerpoint/2010/main" val="828287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Logo&#10;&#10;AI-generated content may be incorrect.">
            <a:extLst>
              <a:ext uri="{FF2B5EF4-FFF2-40B4-BE49-F238E27FC236}">
                <a16:creationId xmlns:a16="http://schemas.microsoft.com/office/drawing/2014/main" id="{017ED4DD-1700-566F-A647-1BA53C5EB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61" y="1174282"/>
            <a:ext cx="3496017" cy="3461057"/>
          </a:xfrm>
          <a:prstGeom prst="rect">
            <a:avLst/>
          </a:prstGeom>
        </p:spPr>
      </p:pic>
      <p:sp>
        <p:nvSpPr>
          <p:cNvPr id="26" name="Freeform: Shape 2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ECE241F-F7D7-B2FA-CFC9-29F7827BE3CF}"/>
              </a:ext>
            </a:extLst>
          </p:cNvPr>
          <p:cNvPicPr>
            <a:picLocks noGrp="1" noChangeAspect="1"/>
          </p:cNvPicPr>
          <p:nvPr>
            <p:ph idx="1"/>
          </p:nvPr>
        </p:nvPicPr>
        <p:blipFill>
          <a:blip r:embed="rId3"/>
          <a:srcRect r="121" b="1"/>
          <a:stretch>
            <a:fillRect/>
          </a:stretch>
        </p:blipFill>
        <p:spPr>
          <a:xfrm>
            <a:off x="4901780" y="1055898"/>
            <a:ext cx="7290220" cy="5265795"/>
          </a:xfrm>
          <a:prstGeom prst="rect">
            <a:avLst/>
          </a:prstGeom>
        </p:spPr>
      </p:pic>
      <p:sp>
        <p:nvSpPr>
          <p:cNvPr id="4" name="Date Placeholder 3">
            <a:extLst>
              <a:ext uri="{FF2B5EF4-FFF2-40B4-BE49-F238E27FC236}">
                <a16:creationId xmlns:a16="http://schemas.microsoft.com/office/drawing/2014/main" id="{3D81C46E-E643-65C2-9402-7A0F81B7C239}"/>
              </a:ext>
            </a:extLst>
          </p:cNvPr>
          <p:cNvSpPr>
            <a:spLocks noGrp="1"/>
          </p:cNvSpPr>
          <p:nvPr>
            <p:ph type="dt" sz="half" idx="2"/>
          </p:nvPr>
        </p:nvSpPr>
        <p:spPr>
          <a:xfrm>
            <a:off x="7717536" y="6382512"/>
            <a:ext cx="2825496"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www.DAU.edu</a:t>
            </a:r>
          </a:p>
        </p:txBody>
      </p:sp>
      <p:sp>
        <p:nvSpPr>
          <p:cNvPr id="5" name="Slide Number Placeholder 4">
            <a:extLst>
              <a:ext uri="{FF2B5EF4-FFF2-40B4-BE49-F238E27FC236}">
                <a16:creationId xmlns:a16="http://schemas.microsoft.com/office/drawing/2014/main" id="{D26D60E1-7597-592C-DF9B-CFAE5E2E157F}"/>
              </a:ext>
            </a:extLst>
          </p:cNvPr>
          <p:cNvSpPr>
            <a:spLocks noGrp="1"/>
          </p:cNvSpPr>
          <p:nvPr>
            <p:ph type="sldNum" sz="quarter" idx="4"/>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F59A3E-EC8F-7742-AC39-47B91BD8F89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2" name="Picture 1">
            <a:extLst>
              <a:ext uri="{FF2B5EF4-FFF2-40B4-BE49-F238E27FC236}">
                <a16:creationId xmlns:a16="http://schemas.microsoft.com/office/drawing/2014/main" id="{95969C3E-778E-2C2B-C52F-A46D261DD252}"/>
              </a:ext>
            </a:extLst>
          </p:cNvPr>
          <p:cNvPicPr>
            <a:picLocks noChangeAspect="1"/>
          </p:cNvPicPr>
          <p:nvPr/>
        </p:nvPicPr>
        <p:blipFill>
          <a:blip r:embed="rId4"/>
          <a:stretch>
            <a:fillRect/>
          </a:stretch>
        </p:blipFill>
        <p:spPr>
          <a:xfrm>
            <a:off x="7017951" y="1174282"/>
            <a:ext cx="2505456" cy="608467"/>
          </a:xfrm>
          <a:prstGeom prst="rect">
            <a:avLst/>
          </a:prstGeom>
          <a:solidFill>
            <a:schemeClr val="bg1"/>
          </a:solidFill>
        </p:spPr>
      </p:pic>
    </p:spTree>
    <p:extLst>
      <p:ext uri="{BB962C8B-B14F-4D97-AF65-F5344CB8AC3E}">
        <p14:creationId xmlns:p14="http://schemas.microsoft.com/office/powerpoint/2010/main" val="349572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21CD1-816A-2DAF-4B22-3E280B5594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72D25E-714C-D1FA-E22F-255721DE1BDC}"/>
              </a:ext>
            </a:extLst>
          </p:cNvPr>
          <p:cNvSpPr>
            <a:spLocks noGrp="1"/>
          </p:cNvSpPr>
          <p:nvPr>
            <p:ph type="title"/>
          </p:nvPr>
        </p:nvSpPr>
        <p:spPr/>
        <p:txBody>
          <a:bodyPr/>
          <a:lstStyle/>
          <a:p>
            <a:r>
              <a:rPr lang="en-US" dirty="0"/>
              <a:t>DoD 8140 Proficiency Level Alignment Update</a:t>
            </a:r>
            <a:br>
              <a:rPr lang="en-US" dirty="0"/>
            </a:br>
            <a:r>
              <a:rPr lang="en-US" sz="2400" i="1" dirty="0"/>
              <a:t>DCWF (EN-901) Executive Cyber Leader</a:t>
            </a:r>
            <a:endParaRPr lang="en-US" dirty="0"/>
          </a:p>
        </p:txBody>
      </p:sp>
      <p:sp>
        <p:nvSpPr>
          <p:cNvPr id="4" name="Slide Number Placeholder 3">
            <a:extLst>
              <a:ext uri="{FF2B5EF4-FFF2-40B4-BE49-F238E27FC236}">
                <a16:creationId xmlns:a16="http://schemas.microsoft.com/office/drawing/2014/main" id="{4D5C68FF-F1E0-F57E-7803-BF4665C05A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548E-DDAE-4D41-99BD-B33D52C080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Rounded Rectangle 24">
            <a:extLst>
              <a:ext uri="{FF2B5EF4-FFF2-40B4-BE49-F238E27FC236}">
                <a16:creationId xmlns:a16="http://schemas.microsoft.com/office/drawing/2014/main" id="{8E3AE6C9-7D60-3E78-1C6C-40BDDE6B5213}"/>
              </a:ext>
              <a:ext uri="{C183D7F6-B498-43B3-948B-1728B52AA6E4}">
                <adec:decorative xmlns:adec="http://schemas.microsoft.com/office/drawing/2017/decorative" val="1"/>
              </a:ext>
            </a:extLst>
          </p:cNvPr>
          <p:cNvSpPr/>
          <p:nvPr/>
        </p:nvSpPr>
        <p:spPr>
          <a:xfrm flipH="1">
            <a:off x="321078" y="1726039"/>
            <a:ext cx="11549844" cy="1325563"/>
          </a:xfrm>
          <a:prstGeom prst="roundRect">
            <a:avLst/>
          </a:prstGeom>
          <a:solidFill>
            <a:srgbClr val="0E2443"/>
          </a:solidFill>
          <a:ln w="57150">
            <a:solidFill>
              <a:srgbClr val="155284"/>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DCWF WORK ROLE 901 EXECUTIVE CYBER LEADER </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a:ea typeface="+mn-ea"/>
                <a:cs typeface="+mn-cs"/>
              </a:rPr>
              <a:t>Definition: </a:t>
            </a: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Executes decision-making authorities and establishes vision and direction for an organization's cyber and cyber-related policies, resources, and/or operations, while maintaining responsibility for risk-related decisions affecting mission success. </a:t>
            </a:r>
          </a:p>
        </p:txBody>
      </p:sp>
      <p:sp>
        <p:nvSpPr>
          <p:cNvPr id="8" name="Rounded Rectangle 24">
            <a:extLst>
              <a:ext uri="{FF2B5EF4-FFF2-40B4-BE49-F238E27FC236}">
                <a16:creationId xmlns:a16="http://schemas.microsoft.com/office/drawing/2014/main" id="{E21F247B-0695-4037-CA69-5B65E5DE009E}"/>
              </a:ext>
              <a:ext uri="{C183D7F6-B498-43B3-948B-1728B52AA6E4}">
                <adec:decorative xmlns:adec="http://schemas.microsoft.com/office/drawing/2017/decorative" val="1"/>
              </a:ext>
            </a:extLst>
          </p:cNvPr>
          <p:cNvSpPr/>
          <p:nvPr/>
        </p:nvSpPr>
        <p:spPr>
          <a:xfrm flipH="1">
            <a:off x="783994" y="3288575"/>
            <a:ext cx="10624013" cy="2967327"/>
          </a:xfrm>
          <a:prstGeom prst="roundRect">
            <a:avLst/>
          </a:prstGeom>
          <a:solidFill>
            <a:schemeClr val="bg1">
              <a:lumMod val="95000"/>
            </a:schemeClr>
          </a:solidFill>
          <a:ln w="57150">
            <a:solidFill>
              <a:srgbClr val="155284"/>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sng"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rPr>
              <a:t>NEW AUTHORITATIVE GUIDANCE</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rPr>
              <a:t>The DCWF (EN-901) ECL work role applies to DoW civilians at a federal civil service pay grade of GS-15 (or equivalent) under special circumstances with command-level decision making authorities that do not have GO/FO/SES staff on hand. It is not recommended that this work role be an option for GS-15 personnel universally. </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rPr>
              <a:t>The DCWF (EN-901) ECL work role also applies to military service officers at the O-6 pay grade or above, and DoW Senior Executive Service (SES) personnel (or equivalent). </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rPr>
              <a:t>The DCWF (EN-901) ECL work role does not apply to contract support personnel. </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rPr>
              <a:t>The DoD 8140 advanced proficiency level is the only proficiency level that applies to this work role. The basic and intermediate proficiency levels do not apply to this work role. </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Ø"/>
              <a:tabLst/>
              <a:defRPr/>
            </a:pPr>
            <a:r>
              <a:rPr kumimoji="0" lang="en-US" sz="1400" b="0" i="0" u="none"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rPr>
              <a:t>This guidance will be reflected in the DCWF work role tool, as a footnote in this work role’s description, and in the DCWF Identification and Coding Guidance.</a:t>
            </a:r>
            <a:endParaRPr kumimoji="0" lang="en-US" sz="1800" b="1" i="0" u="none" strike="noStrike" kern="1200" cap="none" spc="0" normalizeH="0" baseline="0" noProof="0" dirty="0">
              <a:ln>
                <a:noFill/>
              </a:ln>
              <a:solidFill>
                <a:srgbClr val="1A5B9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811330"/>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O WID Blue Sta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O WID Blue Stars" id="{E64F9FDA-FF18-4DC1-8AA3-5A7DA4270E5A}" vid="{E4C6223A-D1C1-4E19-A3A2-4B73E2B844D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a38a6d0-eeb4-4de8-bcf1-00f03c6986db}" enabled="1" method="Privileged" siteId="{102d0191-eeae-4761-b1cb-1a83e86ef445}" removed="0"/>
</clbl:labelList>
</file>

<file path=docProps/app.xml><?xml version="1.0" encoding="utf-8"?>
<Properties xmlns="http://schemas.openxmlformats.org/officeDocument/2006/extended-properties" xmlns:vt="http://schemas.openxmlformats.org/officeDocument/2006/docPropsVTypes">
  <TotalTime>371</TotalTime>
  <Words>3775</Words>
  <Application>Microsoft Office PowerPoint</Application>
  <PresentationFormat>Widescreen</PresentationFormat>
  <Paragraphs>612</Paragraphs>
  <Slides>25</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Aptos</vt:lpstr>
      <vt:lpstr>Arial</vt:lpstr>
      <vt:lpstr>Arial Black</vt:lpstr>
      <vt:lpstr>Arial Narrow</vt:lpstr>
      <vt:lpstr>Calibri</vt:lpstr>
      <vt:lpstr>Helvetica</vt:lpstr>
      <vt:lpstr>Verdana</vt:lpstr>
      <vt:lpstr>Wingdings</vt:lpstr>
      <vt:lpstr>4_Office Theme</vt:lpstr>
      <vt:lpstr>Office Theme</vt:lpstr>
      <vt:lpstr>CIO WID Blue Stars</vt:lpstr>
      <vt:lpstr>PowerPoint Presentation</vt:lpstr>
      <vt:lpstr>DoD 8140 Townhall Agenda &amp; Opening Remarks</vt:lpstr>
      <vt:lpstr>DCWF Work Role Alignment to Workforce Elements  Current as of 28 January 2026</vt:lpstr>
      <vt:lpstr>DCWF Status &amp; Way Ahead</vt:lpstr>
      <vt:lpstr>Zero Trust Training Plan – 2026 and Beyond</vt:lpstr>
      <vt:lpstr>DoW Zero Trust Training: Suspense:  30 September 2027</vt:lpstr>
      <vt:lpstr>Zero Trust Levels</vt:lpstr>
      <vt:lpstr>PowerPoint Presentation</vt:lpstr>
      <vt:lpstr>DoD 8140 Proficiency Level Alignment Update DCWF (EN-901) Executive Cyber Leader</vt:lpstr>
      <vt:lpstr>DoD 8140 Qualification Update Warfighting Acquisition University</vt:lpstr>
      <vt:lpstr>DoD 8140 Qualification Update National Defense University</vt:lpstr>
      <vt:lpstr>Continuous Professional Development</vt:lpstr>
      <vt:lpstr>The Power of Work Role-Centric Data</vt:lpstr>
      <vt:lpstr>Workforce Tracking and Analytics - WDP</vt:lpstr>
      <vt:lpstr>Next-Gen Readiness–  Powering the Cyber Force Through Analytics </vt:lpstr>
      <vt:lpstr>Next-Gen Readiness: Powering the Cyber Force Through Analytics</vt:lpstr>
      <vt:lpstr>DoD 8140 Cyberspace Workforce Annual Reporting  Projected Timeline and Scope</vt:lpstr>
      <vt:lpstr>Future DCWF Applications </vt:lpstr>
      <vt:lpstr> Cyber Workforce Management Board (CWMB)</vt:lpstr>
      <vt:lpstr> Cyber Workforce Advisory Group (CWAG) </vt:lpstr>
      <vt:lpstr>DoD 8140 Administrative Update Contractor Requirements</vt:lpstr>
      <vt:lpstr>DoW CWF Summit 2.0 CWF Summit 2026 Continuous Professional Development</vt:lpstr>
      <vt:lpstr>DoW CWF Summit 2.0 CWF Summit 2026 Continuous Professional Development</vt:lpstr>
      <vt:lpstr>DoD 8140 Seminar Announcement</vt:lpstr>
      <vt:lpstr>DOW COMPONENT OPEN FORUM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Myette, Cameron R CTR OSD DOD CIO (USA)</dc:creator>
  <cp:lastModifiedBy>Myette, Cameron R CTR OSD DOD CIO (USA)</cp:lastModifiedBy>
  <cp:revision>5</cp:revision>
  <dcterms:created xsi:type="dcterms:W3CDTF">2026-05-19T11:28:56Z</dcterms:created>
  <dcterms:modified xsi:type="dcterms:W3CDTF">2026-06-04T12:03:39Z</dcterms:modified>
</cp:coreProperties>
</file>